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</p:sldMasterIdLst>
  <p:notesMasterIdLst>
    <p:notesMasterId r:id="rId20"/>
  </p:notesMasterIdLst>
  <p:sldIdLst>
    <p:sldId id="256" r:id="rId2"/>
    <p:sldId id="258" r:id="rId3"/>
    <p:sldId id="259" r:id="rId4"/>
    <p:sldId id="257" r:id="rId5"/>
    <p:sldId id="260" r:id="rId6"/>
    <p:sldId id="261" r:id="rId7"/>
    <p:sldId id="263" r:id="rId8"/>
    <p:sldId id="266" r:id="rId9"/>
    <p:sldId id="265" r:id="rId10"/>
    <p:sldId id="267" r:id="rId11"/>
    <p:sldId id="270" r:id="rId12"/>
    <p:sldId id="268" r:id="rId13"/>
    <p:sldId id="278" r:id="rId14"/>
    <p:sldId id="269" r:id="rId15"/>
    <p:sldId id="272" r:id="rId16"/>
    <p:sldId id="282" r:id="rId17"/>
    <p:sldId id="274" r:id="rId18"/>
    <p:sldId id="279" r:id="rId19"/>
  </p:sldIdLst>
  <p:sldSz cx="9144000" cy="5143500" type="screen16x9"/>
  <p:notesSz cx="6858000" cy="9144000"/>
  <p:embeddedFontLst>
    <p:embeddedFont>
      <p:font typeface="Consolas" panose="020B0609020204030204" pitchFamily="49" charset="0"/>
      <p:regular r:id="rId21"/>
      <p:bold r:id="rId22"/>
      <p:italic r:id="rId23"/>
      <p:boldItalic r:id="rId24"/>
    </p:embeddedFont>
    <p:embeddedFont>
      <p:font typeface="Josefin Slab SemiBold" pitchFamily="2" charset="0"/>
      <p:bold r:id="rId25"/>
    </p:embeddedFont>
    <p:embeddedFont>
      <p:font typeface="Lato" panose="020F0502020204030203" pitchFamily="34" charset="0"/>
      <p:regular r:id="rId26"/>
      <p:bold r:id="rId27"/>
      <p:italic r:id="rId28"/>
      <p:boldItalic r:id="rId29"/>
    </p:embeddedFont>
    <p:embeddedFont>
      <p:font typeface="Montserrat" panose="00000500000000000000" pitchFamily="2" charset="0"/>
      <p:regular r:id="rId30"/>
      <p:bold r:id="rId31"/>
      <p:italic r:id="rId32"/>
      <p:boldItalic r:id="rId33"/>
    </p:embeddedFont>
    <p:embeddedFont>
      <p:font typeface="Montserrat Black" panose="00000A00000000000000" pitchFamily="2" charset="0"/>
      <p:bold r:id="rId34"/>
      <p:boldItalic r:id="rId35"/>
    </p:embeddedFont>
    <p:embeddedFont>
      <p:font typeface="Montserrat ExtraBold" panose="00000900000000000000" pitchFamily="2" charset="0"/>
      <p:bold r:id="rId36"/>
      <p:boldItalic r:id="rId37"/>
    </p:embeddedFont>
    <p:embeddedFont>
      <p:font typeface="Roboto Condensed Light" panose="02000000000000000000" pitchFamily="2" charset="0"/>
      <p:regular r:id="rId38"/>
      <p:bold r:id="rId39"/>
      <p:italic r:id="rId40"/>
      <p:boldItalic r:id="rId41"/>
    </p:embeddedFont>
    <p:embeddedFont>
      <p:font typeface="Staatliches" pitchFamily="2" charset="0"/>
      <p:regular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324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2CE"/>
    <a:srgbClr val="F59D19"/>
    <a:srgbClr val="FCC01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439A230-C4DE-4A62-876B-64B32D3197DE}">
  <a:tblStyle styleId="{3439A230-C4DE-4A62-876B-64B32D3197D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11" d="100"/>
          <a:sy n="111" d="100"/>
        </p:scale>
        <p:origin x="404" y="308"/>
      </p:cViewPr>
      <p:guideLst>
        <p:guide orient="horz" pos="3240"/>
        <p:guide pos="2880"/>
      </p:guideLst>
    </p:cSldViewPr>
  </p:slideViewPr>
  <p:notesTextViewPr>
    <p:cViewPr>
      <p:scale>
        <a:sx n="75" d="100"/>
        <a:sy n="7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9" Type="http://schemas.openxmlformats.org/officeDocument/2006/relationships/font" Target="fonts/font19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42" Type="http://schemas.openxmlformats.org/officeDocument/2006/relationships/font" Target="fonts/font2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font" Target="fonts/font18.fntdata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41" Type="http://schemas.openxmlformats.org/officeDocument/2006/relationships/font" Target="fonts/font2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font" Target="fonts/font17.fntdata"/><Relationship Id="rId40" Type="http://schemas.openxmlformats.org/officeDocument/2006/relationships/font" Target="fonts/font20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font" Target="fonts/font1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font" Target="fonts/font15.fntdata"/><Relationship Id="rId43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7" name="Google Shape;1807;g633c9ab0c4_0_17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8" name="Google Shape;1808;g633c9ab0c4_0_17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g633c9ab0c4_0_16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5" name="Google Shape;1985;g633c9ab0c4_0_16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2" name="Google Shape;2042;g633c9ab0c4_0_16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3" name="Google Shape;2043;g633c9ab0c4_0_16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9" name="Google Shape;1989;g7d42eb04ec_2_8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0" name="Google Shape;1990;g7d42eb04ec_2_8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" name="Google Shape;2334;g6eeeb0b851_2_15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5" name="Google Shape;2335;g6eeeb0b851_2_15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5" name="Google Shape;2015;g633c9ab0c4_0_16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6" name="Google Shape;2016;g633c9ab0c4_0_16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5" name="Google Shape;2195;g6eaa2e3185_3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6" name="Google Shape;2196;g6eaa2e3185_3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6" name="Google Shape;2476;g6eb6eca567_0_16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7" name="Google Shape;2477;g6eb6eca567_0_16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0" name="Google Shape;2250;g633c9ab0c4_0_17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1" name="Google Shape;2251;g633c9ab0c4_0_17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3" name="Google Shape;2353;g633c9ab0c4_0_16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4" name="Google Shape;2354;g633c9ab0c4_0_16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Google Shape;1832;g6eaa2e3185_2_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3" name="Google Shape;1833;g6eaa2e3185_2_1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1" name="Google Shape;1861;g63d01c3ee5_1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2" name="Google Shape;1862;g63d01c3ee5_1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3" name="Google Shape;1813;g6e83b0752f_4_79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4" name="Google Shape;1814;g6e83b0752f_4_79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8" name="Google Shape;1868;g6ed14bd43d_1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9" name="Google Shape;1869;g6ed14bd43d_1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" name="Google Shape;1879;g633c9ab0c4_0_14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0" name="Google Shape;1880;g633c9ab0c4_0_14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6" name="Google Shape;1926;g6eaa2e3185_1_7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7" name="Google Shape;1927;g6eaa2e3185_1_7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7" name="Google Shape;1977;g624463babb_1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8" name="Google Shape;1978;g624463babb_1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0" name="Google Shape;1960;g6eaa2e3185_1_12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1" name="Google Shape;1961;g6eaa2e3185_1_12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911200" y="1538065"/>
            <a:ext cx="4724400" cy="20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Font typeface="Staatliches"/>
              <a:buNone/>
              <a:defRPr sz="6000"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911200" y="3592475"/>
            <a:ext cx="3660900" cy="8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1400"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3084563" y="-26078"/>
            <a:ext cx="1156796" cy="706496"/>
          </a:xfrm>
          <a:custGeom>
            <a:avLst/>
            <a:gdLst/>
            <a:ahLst/>
            <a:cxnLst/>
            <a:rect l="l" t="t" r="r" b="b"/>
            <a:pathLst>
              <a:path w="15223" h="8282" extrusionOk="0">
                <a:moveTo>
                  <a:pt x="0" y="1"/>
                </a:moveTo>
                <a:cubicBezTo>
                  <a:pt x="1891" y="2425"/>
                  <a:pt x="4014" y="4641"/>
                  <a:pt x="6636" y="6221"/>
                </a:cubicBezTo>
                <a:cubicBezTo>
                  <a:pt x="8786" y="7515"/>
                  <a:pt x="11353" y="8281"/>
                  <a:pt x="13851" y="8281"/>
                </a:cubicBezTo>
                <a:cubicBezTo>
                  <a:pt x="14312" y="8281"/>
                  <a:pt x="14770" y="8255"/>
                  <a:pt x="15223" y="8202"/>
                </a:cubicBezTo>
                <a:cubicBezTo>
                  <a:pt x="14696" y="5500"/>
                  <a:pt x="14653" y="2713"/>
                  <a:pt x="1515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2368225" y="-152400"/>
            <a:ext cx="7167450" cy="5371458"/>
            <a:chOff x="2368225" y="-152400"/>
            <a:chExt cx="7167450" cy="5371458"/>
          </a:xfrm>
        </p:grpSpPr>
        <p:sp>
          <p:nvSpPr>
            <p:cNvPr id="13" name="Google Shape;13;p2"/>
            <p:cNvSpPr/>
            <p:nvPr/>
          </p:nvSpPr>
          <p:spPr>
            <a:xfrm>
              <a:off x="4241250" y="-26078"/>
              <a:ext cx="3758237" cy="4809837"/>
            </a:xfrm>
            <a:custGeom>
              <a:avLst/>
              <a:gdLst/>
              <a:ahLst/>
              <a:cxnLst/>
              <a:rect l="l" t="t" r="r" b="b"/>
              <a:pathLst>
                <a:path w="49457" h="56384" extrusionOk="0">
                  <a:moveTo>
                    <a:pt x="26052" y="1"/>
                  </a:moveTo>
                  <a:cubicBezTo>
                    <a:pt x="26452" y="1670"/>
                    <a:pt x="26646" y="3363"/>
                    <a:pt x="26302" y="5033"/>
                  </a:cubicBezTo>
                  <a:cubicBezTo>
                    <a:pt x="25788" y="7540"/>
                    <a:pt x="23582" y="9869"/>
                    <a:pt x="21120" y="9869"/>
                  </a:cubicBezTo>
                  <a:cubicBezTo>
                    <a:pt x="20849" y="9869"/>
                    <a:pt x="20574" y="9841"/>
                    <a:pt x="20299" y="9782"/>
                  </a:cubicBezTo>
                  <a:cubicBezTo>
                    <a:pt x="18318" y="9357"/>
                    <a:pt x="16978" y="7566"/>
                    <a:pt x="15743" y="5957"/>
                  </a:cubicBezTo>
                  <a:cubicBezTo>
                    <a:pt x="14512" y="4345"/>
                    <a:pt x="12946" y="2661"/>
                    <a:pt x="10918" y="2610"/>
                  </a:cubicBezTo>
                  <a:cubicBezTo>
                    <a:pt x="10884" y="2609"/>
                    <a:pt x="10851" y="2608"/>
                    <a:pt x="10817" y="2608"/>
                  </a:cubicBezTo>
                  <a:cubicBezTo>
                    <a:pt x="8301" y="2608"/>
                    <a:pt x="6557" y="5052"/>
                    <a:pt x="4495" y="6523"/>
                  </a:cubicBezTo>
                  <a:cubicBezTo>
                    <a:pt x="3156" y="7481"/>
                    <a:pt x="1609" y="8014"/>
                    <a:pt x="1" y="8202"/>
                  </a:cubicBezTo>
                  <a:cubicBezTo>
                    <a:pt x="1307" y="14936"/>
                    <a:pt x="5566" y="21137"/>
                    <a:pt x="11645" y="24368"/>
                  </a:cubicBezTo>
                  <a:cubicBezTo>
                    <a:pt x="14611" y="25938"/>
                    <a:pt x="17888" y="26839"/>
                    <a:pt x="20906" y="28306"/>
                  </a:cubicBezTo>
                  <a:cubicBezTo>
                    <a:pt x="23929" y="29773"/>
                    <a:pt x="26816" y="31984"/>
                    <a:pt x="27952" y="35139"/>
                  </a:cubicBezTo>
                  <a:cubicBezTo>
                    <a:pt x="29456" y="39313"/>
                    <a:pt x="27580" y="44118"/>
                    <a:pt x="29014" y="48315"/>
                  </a:cubicBezTo>
                  <a:cubicBezTo>
                    <a:pt x="30163" y="51696"/>
                    <a:pt x="33276" y="54050"/>
                    <a:pt x="36534" y="55507"/>
                  </a:cubicBezTo>
                  <a:cubicBezTo>
                    <a:pt x="37276" y="55837"/>
                    <a:pt x="38034" y="56129"/>
                    <a:pt x="38804" y="56384"/>
                  </a:cubicBezTo>
                  <a:cubicBezTo>
                    <a:pt x="40256" y="54366"/>
                    <a:pt x="42058" y="52612"/>
                    <a:pt x="43741" y="50772"/>
                  </a:cubicBezTo>
                  <a:cubicBezTo>
                    <a:pt x="45645" y="48688"/>
                    <a:pt x="47443" y="46400"/>
                    <a:pt x="48277" y="43708"/>
                  </a:cubicBezTo>
                  <a:cubicBezTo>
                    <a:pt x="49456" y="39897"/>
                    <a:pt x="48551" y="35728"/>
                    <a:pt x="46985" y="32059"/>
                  </a:cubicBezTo>
                  <a:cubicBezTo>
                    <a:pt x="45419" y="28391"/>
                    <a:pt x="43207" y="25028"/>
                    <a:pt x="41614" y="21374"/>
                  </a:cubicBezTo>
                  <a:cubicBezTo>
                    <a:pt x="40015" y="17713"/>
                    <a:pt x="39048" y="13573"/>
                    <a:pt x="40138" y="9734"/>
                  </a:cubicBezTo>
                  <a:cubicBezTo>
                    <a:pt x="41397" y="5298"/>
                    <a:pt x="45151" y="2100"/>
                    <a:pt x="493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4197937" y="-26078"/>
              <a:ext cx="2068144" cy="841960"/>
            </a:xfrm>
            <a:custGeom>
              <a:avLst/>
              <a:gdLst/>
              <a:ahLst/>
              <a:cxnLst/>
              <a:rect l="l" t="t" r="r" b="b"/>
              <a:pathLst>
                <a:path w="27216" h="9870" extrusionOk="0">
                  <a:moveTo>
                    <a:pt x="501" y="1"/>
                  </a:moveTo>
                  <a:cubicBezTo>
                    <a:pt x="1" y="2713"/>
                    <a:pt x="44" y="5500"/>
                    <a:pt x="571" y="8202"/>
                  </a:cubicBezTo>
                  <a:cubicBezTo>
                    <a:pt x="2179" y="8014"/>
                    <a:pt x="3726" y="7481"/>
                    <a:pt x="5065" y="6523"/>
                  </a:cubicBezTo>
                  <a:cubicBezTo>
                    <a:pt x="7127" y="5052"/>
                    <a:pt x="8871" y="2608"/>
                    <a:pt x="11387" y="2608"/>
                  </a:cubicBezTo>
                  <a:cubicBezTo>
                    <a:pt x="11421" y="2608"/>
                    <a:pt x="11454" y="2609"/>
                    <a:pt x="11488" y="2610"/>
                  </a:cubicBezTo>
                  <a:cubicBezTo>
                    <a:pt x="13516" y="2661"/>
                    <a:pt x="15082" y="4345"/>
                    <a:pt x="16313" y="5957"/>
                  </a:cubicBezTo>
                  <a:cubicBezTo>
                    <a:pt x="17548" y="7566"/>
                    <a:pt x="18888" y="9357"/>
                    <a:pt x="20869" y="9782"/>
                  </a:cubicBezTo>
                  <a:cubicBezTo>
                    <a:pt x="21144" y="9841"/>
                    <a:pt x="21419" y="9869"/>
                    <a:pt x="21690" y="9869"/>
                  </a:cubicBezTo>
                  <a:cubicBezTo>
                    <a:pt x="24152" y="9869"/>
                    <a:pt x="26358" y="7540"/>
                    <a:pt x="26872" y="5033"/>
                  </a:cubicBezTo>
                  <a:cubicBezTo>
                    <a:pt x="27216" y="3363"/>
                    <a:pt x="27022" y="1670"/>
                    <a:pt x="266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3237982" y="4078545"/>
              <a:ext cx="2800232" cy="1120311"/>
            </a:xfrm>
            <a:custGeom>
              <a:avLst/>
              <a:gdLst/>
              <a:ahLst/>
              <a:cxnLst/>
              <a:rect l="l" t="t" r="r" b="b"/>
              <a:pathLst>
                <a:path w="36850" h="13133" extrusionOk="0">
                  <a:moveTo>
                    <a:pt x="14044" y="0"/>
                  </a:moveTo>
                  <a:cubicBezTo>
                    <a:pt x="12205" y="0"/>
                    <a:pt x="10289" y="657"/>
                    <a:pt x="8668" y="1584"/>
                  </a:cubicBezTo>
                  <a:cubicBezTo>
                    <a:pt x="4371" y="4041"/>
                    <a:pt x="1189" y="8337"/>
                    <a:pt x="0" y="13133"/>
                  </a:cubicBezTo>
                  <a:lnTo>
                    <a:pt x="36850" y="13133"/>
                  </a:lnTo>
                  <a:cubicBezTo>
                    <a:pt x="36845" y="12656"/>
                    <a:pt x="36812" y="12180"/>
                    <a:pt x="36680" y="11722"/>
                  </a:cubicBezTo>
                  <a:cubicBezTo>
                    <a:pt x="36001" y="9374"/>
                    <a:pt x="33171" y="8431"/>
                    <a:pt x="30733" y="8327"/>
                  </a:cubicBezTo>
                  <a:cubicBezTo>
                    <a:pt x="28290" y="8224"/>
                    <a:pt x="25678" y="8553"/>
                    <a:pt x="23555" y="7341"/>
                  </a:cubicBezTo>
                  <a:cubicBezTo>
                    <a:pt x="20919" y="5837"/>
                    <a:pt x="19882" y="2400"/>
                    <a:pt x="17278" y="843"/>
                  </a:cubicBezTo>
                  <a:cubicBezTo>
                    <a:pt x="16288" y="251"/>
                    <a:pt x="15181" y="0"/>
                    <a:pt x="140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7189808" y="-26078"/>
              <a:ext cx="1969585" cy="4922184"/>
            </a:xfrm>
            <a:custGeom>
              <a:avLst/>
              <a:gdLst/>
              <a:ahLst/>
              <a:cxnLst/>
              <a:rect l="l" t="t" r="r" b="b"/>
              <a:pathLst>
                <a:path w="25919" h="57701" extrusionOk="0">
                  <a:moveTo>
                    <a:pt x="10540" y="1"/>
                  </a:moveTo>
                  <a:cubicBezTo>
                    <a:pt x="6348" y="2100"/>
                    <a:pt x="2594" y="5298"/>
                    <a:pt x="1335" y="9734"/>
                  </a:cubicBezTo>
                  <a:cubicBezTo>
                    <a:pt x="245" y="13573"/>
                    <a:pt x="1212" y="17713"/>
                    <a:pt x="2811" y="21374"/>
                  </a:cubicBezTo>
                  <a:cubicBezTo>
                    <a:pt x="4404" y="25028"/>
                    <a:pt x="6616" y="28391"/>
                    <a:pt x="8182" y="32059"/>
                  </a:cubicBezTo>
                  <a:cubicBezTo>
                    <a:pt x="9748" y="35728"/>
                    <a:pt x="10653" y="39897"/>
                    <a:pt x="9474" y="43708"/>
                  </a:cubicBezTo>
                  <a:cubicBezTo>
                    <a:pt x="8640" y="46400"/>
                    <a:pt x="6842" y="48688"/>
                    <a:pt x="4938" y="50772"/>
                  </a:cubicBezTo>
                  <a:cubicBezTo>
                    <a:pt x="3255" y="52612"/>
                    <a:pt x="1453" y="54366"/>
                    <a:pt x="1" y="56384"/>
                  </a:cubicBezTo>
                  <a:cubicBezTo>
                    <a:pt x="2642" y="57263"/>
                    <a:pt x="5429" y="57701"/>
                    <a:pt x="8215" y="57701"/>
                  </a:cubicBezTo>
                  <a:cubicBezTo>
                    <a:pt x="12497" y="57701"/>
                    <a:pt x="16780" y="56668"/>
                    <a:pt x="20543" y="54620"/>
                  </a:cubicBezTo>
                  <a:cubicBezTo>
                    <a:pt x="22504" y="53554"/>
                    <a:pt x="24311" y="52224"/>
                    <a:pt x="25919" y="50683"/>
                  </a:cubicBezTo>
                  <a:lnTo>
                    <a:pt x="25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7010248" y="4297263"/>
              <a:ext cx="2149149" cy="901589"/>
            </a:xfrm>
            <a:custGeom>
              <a:avLst/>
              <a:gdLst/>
              <a:ahLst/>
              <a:cxnLst/>
              <a:rect l="l" t="t" r="r" b="b"/>
              <a:pathLst>
                <a:path w="28282" h="10569" extrusionOk="0">
                  <a:moveTo>
                    <a:pt x="28282" y="1"/>
                  </a:moveTo>
                  <a:cubicBezTo>
                    <a:pt x="26674" y="1542"/>
                    <a:pt x="24867" y="2872"/>
                    <a:pt x="22906" y="3938"/>
                  </a:cubicBezTo>
                  <a:cubicBezTo>
                    <a:pt x="19143" y="5986"/>
                    <a:pt x="14860" y="7019"/>
                    <a:pt x="10578" y="7019"/>
                  </a:cubicBezTo>
                  <a:cubicBezTo>
                    <a:pt x="7792" y="7019"/>
                    <a:pt x="5005" y="6581"/>
                    <a:pt x="2364" y="5702"/>
                  </a:cubicBezTo>
                  <a:cubicBezTo>
                    <a:pt x="2170" y="5966"/>
                    <a:pt x="1986" y="6235"/>
                    <a:pt x="1807" y="6513"/>
                  </a:cubicBezTo>
                  <a:cubicBezTo>
                    <a:pt x="1005" y="7754"/>
                    <a:pt x="359" y="9135"/>
                    <a:pt x="0" y="10569"/>
                  </a:cubicBezTo>
                  <a:lnTo>
                    <a:pt x="28282" y="10569"/>
                  </a:lnTo>
                  <a:lnTo>
                    <a:pt x="2828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2368225" y="3921502"/>
              <a:ext cx="3958471" cy="1277357"/>
            </a:xfrm>
            <a:custGeom>
              <a:avLst/>
              <a:gdLst/>
              <a:ahLst/>
              <a:cxnLst/>
              <a:rect l="l" t="t" r="r" b="b"/>
              <a:pathLst>
                <a:path w="52092" h="14974" extrusionOk="0">
                  <a:moveTo>
                    <a:pt x="10073" y="5769"/>
                  </a:moveTo>
                  <a:cubicBezTo>
                    <a:pt x="7479" y="5769"/>
                    <a:pt x="4891" y="6731"/>
                    <a:pt x="3028" y="8466"/>
                  </a:cubicBezTo>
                  <a:cubicBezTo>
                    <a:pt x="1213" y="10159"/>
                    <a:pt x="137" y="12540"/>
                    <a:pt x="0" y="14974"/>
                  </a:cubicBezTo>
                  <a:lnTo>
                    <a:pt x="11446" y="14974"/>
                  </a:lnTo>
                  <a:cubicBezTo>
                    <a:pt x="12158" y="12102"/>
                    <a:pt x="13582" y="9408"/>
                    <a:pt x="15534" y="7183"/>
                  </a:cubicBezTo>
                  <a:cubicBezTo>
                    <a:pt x="14502" y="6711"/>
                    <a:pt x="13450" y="6278"/>
                    <a:pt x="12337" y="6023"/>
                  </a:cubicBezTo>
                  <a:cubicBezTo>
                    <a:pt x="11597" y="5853"/>
                    <a:pt x="10833" y="5769"/>
                    <a:pt x="10073" y="5769"/>
                  </a:cubicBezTo>
                  <a:close/>
                  <a:moveTo>
                    <a:pt x="45074" y="1"/>
                  </a:moveTo>
                  <a:cubicBezTo>
                    <a:pt x="43566" y="1"/>
                    <a:pt x="41995" y="486"/>
                    <a:pt x="40619" y="1128"/>
                  </a:cubicBezTo>
                  <a:cubicBezTo>
                    <a:pt x="37595" y="2533"/>
                    <a:pt x="34973" y="4604"/>
                    <a:pt x="32144" y="6344"/>
                  </a:cubicBezTo>
                  <a:cubicBezTo>
                    <a:pt x="32964" y="7452"/>
                    <a:pt x="33822" y="8509"/>
                    <a:pt x="35001" y="9182"/>
                  </a:cubicBezTo>
                  <a:cubicBezTo>
                    <a:pt x="37124" y="10394"/>
                    <a:pt x="39736" y="10065"/>
                    <a:pt x="42179" y="10168"/>
                  </a:cubicBezTo>
                  <a:cubicBezTo>
                    <a:pt x="44617" y="10272"/>
                    <a:pt x="47447" y="11215"/>
                    <a:pt x="48126" y="13563"/>
                  </a:cubicBezTo>
                  <a:cubicBezTo>
                    <a:pt x="48258" y="14021"/>
                    <a:pt x="48291" y="14497"/>
                    <a:pt x="48296" y="14974"/>
                  </a:cubicBezTo>
                  <a:lnTo>
                    <a:pt x="51884" y="14974"/>
                  </a:lnTo>
                  <a:cubicBezTo>
                    <a:pt x="52092" y="11470"/>
                    <a:pt x="51993" y="7956"/>
                    <a:pt x="50790" y="4670"/>
                  </a:cubicBezTo>
                  <a:cubicBezTo>
                    <a:pt x="50211" y="3085"/>
                    <a:pt x="49299" y="1505"/>
                    <a:pt x="47791" y="661"/>
                  </a:cubicBezTo>
                  <a:cubicBezTo>
                    <a:pt x="46951" y="194"/>
                    <a:pt x="46027" y="1"/>
                    <a:pt x="450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3237982" y="4462581"/>
              <a:ext cx="2800232" cy="736267"/>
            </a:xfrm>
            <a:custGeom>
              <a:avLst/>
              <a:gdLst/>
              <a:ahLst/>
              <a:cxnLst/>
              <a:rect l="l" t="t" r="r" b="b"/>
              <a:pathLst>
                <a:path w="36850" h="8631" extrusionOk="0">
                  <a:moveTo>
                    <a:pt x="20698" y="1"/>
                  </a:moveTo>
                  <a:cubicBezTo>
                    <a:pt x="20434" y="166"/>
                    <a:pt x="20169" y="321"/>
                    <a:pt x="19905" y="477"/>
                  </a:cubicBezTo>
                  <a:cubicBezTo>
                    <a:pt x="17354" y="1968"/>
                    <a:pt x="14431" y="3137"/>
                    <a:pt x="11488" y="3137"/>
                  </a:cubicBezTo>
                  <a:cubicBezTo>
                    <a:pt x="10814" y="3137"/>
                    <a:pt x="10134" y="3076"/>
                    <a:pt x="9460" y="2943"/>
                  </a:cubicBezTo>
                  <a:cubicBezTo>
                    <a:pt x="7564" y="2566"/>
                    <a:pt x="5847" y="1642"/>
                    <a:pt x="4088" y="840"/>
                  </a:cubicBezTo>
                  <a:cubicBezTo>
                    <a:pt x="2136" y="3065"/>
                    <a:pt x="712" y="5759"/>
                    <a:pt x="0" y="8631"/>
                  </a:cubicBezTo>
                  <a:lnTo>
                    <a:pt x="36850" y="8631"/>
                  </a:lnTo>
                  <a:cubicBezTo>
                    <a:pt x="36845" y="8154"/>
                    <a:pt x="36812" y="7678"/>
                    <a:pt x="36680" y="7220"/>
                  </a:cubicBezTo>
                  <a:cubicBezTo>
                    <a:pt x="36001" y="4872"/>
                    <a:pt x="33171" y="3929"/>
                    <a:pt x="30733" y="3825"/>
                  </a:cubicBezTo>
                  <a:cubicBezTo>
                    <a:pt x="28290" y="3722"/>
                    <a:pt x="25678" y="4051"/>
                    <a:pt x="23555" y="2839"/>
                  </a:cubicBezTo>
                  <a:cubicBezTo>
                    <a:pt x="22376" y="2166"/>
                    <a:pt x="21518" y="1109"/>
                    <a:pt x="206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6405385" y="3019590"/>
              <a:ext cx="1115229" cy="1397211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1" name="Google Shape;21;p2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4425943" y="3882258"/>
              <a:ext cx="4791070" cy="1336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" name="Google Shape;22;p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556525" y="-152400"/>
              <a:ext cx="3979150" cy="342248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ransition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_1">
    <p:bg>
      <p:bgPr>
        <a:solidFill>
          <a:schemeClr val="accent1"/>
        </a:solidFill>
        <a:effectLst/>
      </p:bgPr>
    </p:bg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_1_1">
    <p:bg>
      <p:bgPr>
        <a:solidFill>
          <a:srgbClr val="FFFFFF"/>
        </a:solidFill>
        <a:effectLst/>
      </p:bgPr>
    </p:bg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" name="Google Shape;257;p14"/>
          <p:cNvGrpSpPr/>
          <p:nvPr/>
        </p:nvGrpSpPr>
        <p:grpSpPr>
          <a:xfrm>
            <a:off x="5861375" y="4178175"/>
            <a:ext cx="3351600" cy="1021698"/>
            <a:chOff x="5861375" y="4178175"/>
            <a:chExt cx="3351600" cy="1021698"/>
          </a:xfrm>
        </p:grpSpPr>
        <p:sp>
          <p:nvSpPr>
            <p:cNvPr id="258" name="Google Shape;258;p14"/>
            <p:cNvSpPr/>
            <p:nvPr/>
          </p:nvSpPr>
          <p:spPr>
            <a:xfrm>
              <a:off x="5861375" y="4178175"/>
              <a:ext cx="3351600" cy="1021698"/>
            </a:xfrm>
            <a:custGeom>
              <a:avLst/>
              <a:gdLst/>
              <a:ahLst/>
              <a:cxnLst/>
              <a:rect l="l" t="t" r="r" b="b"/>
              <a:pathLst>
                <a:path w="44285" h="14312" extrusionOk="0">
                  <a:moveTo>
                    <a:pt x="44285" y="0"/>
                  </a:moveTo>
                  <a:cubicBezTo>
                    <a:pt x="42694" y="290"/>
                    <a:pt x="41153" y="1067"/>
                    <a:pt x="39825" y="2024"/>
                  </a:cubicBezTo>
                  <a:cubicBezTo>
                    <a:pt x="37795" y="3485"/>
                    <a:pt x="36088" y="5359"/>
                    <a:pt x="34068" y="6834"/>
                  </a:cubicBezTo>
                  <a:cubicBezTo>
                    <a:pt x="30950" y="9117"/>
                    <a:pt x="27108" y="10394"/>
                    <a:pt x="23245" y="10435"/>
                  </a:cubicBezTo>
                  <a:cubicBezTo>
                    <a:pt x="23175" y="10436"/>
                    <a:pt x="23106" y="10436"/>
                    <a:pt x="23037" y="10436"/>
                  </a:cubicBezTo>
                  <a:cubicBezTo>
                    <a:pt x="19957" y="10436"/>
                    <a:pt x="16925" y="9699"/>
                    <a:pt x="13873" y="9252"/>
                  </a:cubicBezTo>
                  <a:cubicBezTo>
                    <a:pt x="12567" y="9062"/>
                    <a:pt x="11230" y="8928"/>
                    <a:pt x="9904" y="8928"/>
                  </a:cubicBezTo>
                  <a:cubicBezTo>
                    <a:pt x="8063" y="8928"/>
                    <a:pt x="6243" y="9185"/>
                    <a:pt x="4556" y="9900"/>
                  </a:cubicBezTo>
                  <a:cubicBezTo>
                    <a:pt x="2570" y="10741"/>
                    <a:pt x="825" y="12363"/>
                    <a:pt x="1" y="14312"/>
                  </a:cubicBezTo>
                  <a:lnTo>
                    <a:pt x="44285" y="14312"/>
                  </a:lnTo>
                  <a:lnTo>
                    <a:pt x="4428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59" name="Google Shape;259;p14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286501" y="4642934"/>
              <a:ext cx="2857497" cy="53096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60" name="Google Shape;260;p14"/>
          <p:cNvGrpSpPr/>
          <p:nvPr/>
        </p:nvGrpSpPr>
        <p:grpSpPr>
          <a:xfrm>
            <a:off x="-103000" y="-237275"/>
            <a:ext cx="4656024" cy="2635100"/>
            <a:chOff x="-103000" y="-237275"/>
            <a:chExt cx="4656024" cy="2635100"/>
          </a:xfrm>
        </p:grpSpPr>
        <p:sp>
          <p:nvSpPr>
            <p:cNvPr id="261" name="Google Shape;261;p14"/>
            <p:cNvSpPr/>
            <p:nvPr/>
          </p:nvSpPr>
          <p:spPr>
            <a:xfrm>
              <a:off x="-19050" y="-76200"/>
              <a:ext cx="2668237" cy="1145841"/>
            </a:xfrm>
            <a:custGeom>
              <a:avLst/>
              <a:gdLst/>
              <a:ahLst/>
              <a:cxnLst/>
              <a:rect l="l" t="t" r="r" b="b"/>
              <a:pathLst>
                <a:path w="40411" h="17354" extrusionOk="0">
                  <a:moveTo>
                    <a:pt x="1" y="1"/>
                  </a:moveTo>
                  <a:lnTo>
                    <a:pt x="1" y="15907"/>
                  </a:lnTo>
                  <a:cubicBezTo>
                    <a:pt x="65" y="15937"/>
                    <a:pt x="126" y="15971"/>
                    <a:pt x="191" y="16002"/>
                  </a:cubicBezTo>
                  <a:cubicBezTo>
                    <a:pt x="2158" y="16904"/>
                    <a:pt x="4321" y="17353"/>
                    <a:pt x="6484" y="17353"/>
                  </a:cubicBezTo>
                  <a:cubicBezTo>
                    <a:pt x="8846" y="17353"/>
                    <a:pt x="11208" y="16818"/>
                    <a:pt x="13317" y="15753"/>
                  </a:cubicBezTo>
                  <a:cubicBezTo>
                    <a:pt x="16309" y="14240"/>
                    <a:pt x="18696" y="11792"/>
                    <a:pt x="21282" y="9658"/>
                  </a:cubicBezTo>
                  <a:cubicBezTo>
                    <a:pt x="23867" y="7523"/>
                    <a:pt x="26889" y="5608"/>
                    <a:pt x="30241" y="5523"/>
                  </a:cubicBezTo>
                  <a:cubicBezTo>
                    <a:pt x="30334" y="5520"/>
                    <a:pt x="30427" y="5519"/>
                    <a:pt x="30520" y="5519"/>
                  </a:cubicBezTo>
                  <a:cubicBezTo>
                    <a:pt x="31256" y="5519"/>
                    <a:pt x="32006" y="5597"/>
                    <a:pt x="32756" y="5673"/>
                  </a:cubicBezTo>
                  <a:cubicBezTo>
                    <a:pt x="33509" y="5749"/>
                    <a:pt x="34261" y="5826"/>
                    <a:pt x="34992" y="5826"/>
                  </a:cubicBezTo>
                  <a:cubicBezTo>
                    <a:pt x="36016" y="5826"/>
                    <a:pt x="37001" y="5676"/>
                    <a:pt x="37897" y="5165"/>
                  </a:cubicBezTo>
                  <a:cubicBezTo>
                    <a:pt x="39627" y="4177"/>
                    <a:pt x="40411" y="1858"/>
                    <a:pt x="397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14"/>
            <p:cNvSpPr/>
            <p:nvPr/>
          </p:nvSpPr>
          <p:spPr>
            <a:xfrm>
              <a:off x="-19050" y="-76200"/>
              <a:ext cx="4572074" cy="2474025"/>
            </a:xfrm>
            <a:custGeom>
              <a:avLst/>
              <a:gdLst/>
              <a:ahLst/>
              <a:cxnLst/>
              <a:rect l="l" t="t" r="r" b="b"/>
              <a:pathLst>
                <a:path w="69245" h="41724" extrusionOk="0">
                  <a:moveTo>
                    <a:pt x="39740" y="1"/>
                  </a:moveTo>
                  <a:cubicBezTo>
                    <a:pt x="40411" y="1858"/>
                    <a:pt x="39627" y="4177"/>
                    <a:pt x="37897" y="5165"/>
                  </a:cubicBezTo>
                  <a:cubicBezTo>
                    <a:pt x="37001" y="5676"/>
                    <a:pt x="36016" y="5826"/>
                    <a:pt x="34992" y="5826"/>
                  </a:cubicBezTo>
                  <a:cubicBezTo>
                    <a:pt x="34261" y="5826"/>
                    <a:pt x="33509" y="5749"/>
                    <a:pt x="32756" y="5673"/>
                  </a:cubicBezTo>
                  <a:cubicBezTo>
                    <a:pt x="32006" y="5597"/>
                    <a:pt x="31256" y="5519"/>
                    <a:pt x="30520" y="5519"/>
                  </a:cubicBezTo>
                  <a:cubicBezTo>
                    <a:pt x="30427" y="5519"/>
                    <a:pt x="30334" y="5520"/>
                    <a:pt x="30241" y="5523"/>
                  </a:cubicBezTo>
                  <a:cubicBezTo>
                    <a:pt x="26889" y="5608"/>
                    <a:pt x="23867" y="7523"/>
                    <a:pt x="21282" y="9658"/>
                  </a:cubicBezTo>
                  <a:cubicBezTo>
                    <a:pt x="18696" y="11792"/>
                    <a:pt x="16309" y="14240"/>
                    <a:pt x="13317" y="15753"/>
                  </a:cubicBezTo>
                  <a:cubicBezTo>
                    <a:pt x="11208" y="16818"/>
                    <a:pt x="8846" y="17353"/>
                    <a:pt x="6484" y="17353"/>
                  </a:cubicBezTo>
                  <a:cubicBezTo>
                    <a:pt x="4321" y="17353"/>
                    <a:pt x="2158" y="16904"/>
                    <a:pt x="191" y="16002"/>
                  </a:cubicBezTo>
                  <a:cubicBezTo>
                    <a:pt x="126" y="15971"/>
                    <a:pt x="65" y="15937"/>
                    <a:pt x="1" y="15907"/>
                  </a:cubicBezTo>
                  <a:lnTo>
                    <a:pt x="1" y="40275"/>
                  </a:lnTo>
                  <a:cubicBezTo>
                    <a:pt x="2507" y="41245"/>
                    <a:pt x="5200" y="41724"/>
                    <a:pt x="7895" y="41724"/>
                  </a:cubicBezTo>
                  <a:cubicBezTo>
                    <a:pt x="12645" y="41724"/>
                    <a:pt x="17404" y="40237"/>
                    <a:pt x="21173" y="37335"/>
                  </a:cubicBezTo>
                  <a:cubicBezTo>
                    <a:pt x="28259" y="31877"/>
                    <a:pt x="31281" y="22682"/>
                    <a:pt x="37133" y="15916"/>
                  </a:cubicBezTo>
                  <a:cubicBezTo>
                    <a:pt x="41746" y="10586"/>
                    <a:pt x="48164" y="6848"/>
                    <a:pt x="55080" y="5468"/>
                  </a:cubicBezTo>
                  <a:cubicBezTo>
                    <a:pt x="58218" y="4845"/>
                    <a:pt x="61474" y="4682"/>
                    <a:pt x="64458" y="3534"/>
                  </a:cubicBezTo>
                  <a:cubicBezTo>
                    <a:pt x="66318" y="2818"/>
                    <a:pt x="68097" y="1592"/>
                    <a:pt x="692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63" name="Google Shape;263;p14"/>
            <p:cNvPicPr preferRelativeResize="0"/>
            <p:nvPr/>
          </p:nvPicPr>
          <p:blipFill rotWithShape="1">
            <a:blip r:embed="rId3">
              <a:alphaModFix/>
            </a:blip>
            <a:srcRect t="39" b="29"/>
            <a:stretch/>
          </p:blipFill>
          <p:spPr>
            <a:xfrm>
              <a:off x="-103000" y="-237275"/>
              <a:ext cx="1360299" cy="233174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ransition>
    <p:wip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1_1_1_1">
    <p:bg>
      <p:bgPr>
        <a:solidFill>
          <a:srgbClr val="FFFFFF"/>
        </a:solidFill>
        <a:effectLst/>
      </p:bgPr>
    </p:bg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5" name="Google Shape;265;p15"/>
          <p:cNvGrpSpPr/>
          <p:nvPr/>
        </p:nvGrpSpPr>
        <p:grpSpPr>
          <a:xfrm>
            <a:off x="6002520" y="-102719"/>
            <a:ext cx="4477807" cy="5398619"/>
            <a:chOff x="6002520" y="-102719"/>
            <a:chExt cx="4477807" cy="5398619"/>
          </a:xfrm>
        </p:grpSpPr>
        <p:sp>
          <p:nvSpPr>
            <p:cNvPr id="266" name="Google Shape;266;p15"/>
            <p:cNvSpPr/>
            <p:nvPr/>
          </p:nvSpPr>
          <p:spPr>
            <a:xfrm rot="10800000" flipH="1">
              <a:off x="7915228" y="315002"/>
              <a:ext cx="1679305" cy="4839573"/>
            </a:xfrm>
            <a:custGeom>
              <a:avLst/>
              <a:gdLst/>
              <a:ahLst/>
              <a:cxnLst/>
              <a:rect l="l" t="t" r="r" b="b"/>
              <a:pathLst>
                <a:path w="35728" h="40732" extrusionOk="0">
                  <a:moveTo>
                    <a:pt x="18820" y="1"/>
                  </a:moveTo>
                  <a:cubicBezTo>
                    <a:pt x="19109" y="1207"/>
                    <a:pt x="19249" y="2430"/>
                    <a:pt x="19000" y="3636"/>
                  </a:cubicBezTo>
                  <a:cubicBezTo>
                    <a:pt x="18629" y="5447"/>
                    <a:pt x="17036" y="7130"/>
                    <a:pt x="15257" y="7130"/>
                  </a:cubicBezTo>
                  <a:cubicBezTo>
                    <a:pt x="15061" y="7130"/>
                    <a:pt x="14863" y="7110"/>
                    <a:pt x="14664" y="7067"/>
                  </a:cubicBezTo>
                  <a:cubicBezTo>
                    <a:pt x="13233" y="6760"/>
                    <a:pt x="12265" y="5466"/>
                    <a:pt x="11373" y="4304"/>
                  </a:cubicBezTo>
                  <a:cubicBezTo>
                    <a:pt x="10483" y="3139"/>
                    <a:pt x="9353" y="1922"/>
                    <a:pt x="7887" y="1886"/>
                  </a:cubicBezTo>
                  <a:cubicBezTo>
                    <a:pt x="7863" y="1885"/>
                    <a:pt x="7839" y="1885"/>
                    <a:pt x="7814" y="1885"/>
                  </a:cubicBezTo>
                  <a:cubicBezTo>
                    <a:pt x="5997" y="1885"/>
                    <a:pt x="4737" y="3650"/>
                    <a:pt x="3248" y="4713"/>
                  </a:cubicBezTo>
                  <a:cubicBezTo>
                    <a:pt x="2280" y="5405"/>
                    <a:pt x="1163" y="5790"/>
                    <a:pt x="1" y="5925"/>
                  </a:cubicBezTo>
                  <a:cubicBezTo>
                    <a:pt x="944" y="10790"/>
                    <a:pt x="4021" y="15270"/>
                    <a:pt x="8412" y="17604"/>
                  </a:cubicBezTo>
                  <a:cubicBezTo>
                    <a:pt x="10555" y="18738"/>
                    <a:pt x="12922" y="19389"/>
                    <a:pt x="15103" y="20449"/>
                  </a:cubicBezTo>
                  <a:cubicBezTo>
                    <a:pt x="17287" y="21508"/>
                    <a:pt x="19372" y="23106"/>
                    <a:pt x="20192" y="25384"/>
                  </a:cubicBezTo>
                  <a:cubicBezTo>
                    <a:pt x="21279" y="28400"/>
                    <a:pt x="19923" y="31871"/>
                    <a:pt x="20959" y="34903"/>
                  </a:cubicBezTo>
                  <a:cubicBezTo>
                    <a:pt x="21790" y="37345"/>
                    <a:pt x="24038" y="39046"/>
                    <a:pt x="26392" y="40098"/>
                  </a:cubicBezTo>
                  <a:cubicBezTo>
                    <a:pt x="26928" y="40337"/>
                    <a:pt x="27476" y="40548"/>
                    <a:pt x="28032" y="40732"/>
                  </a:cubicBezTo>
                  <a:cubicBezTo>
                    <a:pt x="29081" y="39274"/>
                    <a:pt x="30382" y="38007"/>
                    <a:pt x="31598" y="36678"/>
                  </a:cubicBezTo>
                  <a:cubicBezTo>
                    <a:pt x="32974" y="35172"/>
                    <a:pt x="34273" y="33520"/>
                    <a:pt x="34875" y="31575"/>
                  </a:cubicBezTo>
                  <a:cubicBezTo>
                    <a:pt x="35727" y="28822"/>
                    <a:pt x="35073" y="25810"/>
                    <a:pt x="33942" y="23160"/>
                  </a:cubicBezTo>
                  <a:cubicBezTo>
                    <a:pt x="32811" y="20510"/>
                    <a:pt x="31213" y="18081"/>
                    <a:pt x="30062" y="15441"/>
                  </a:cubicBezTo>
                  <a:cubicBezTo>
                    <a:pt x="28907" y="12797"/>
                    <a:pt x="28208" y="9806"/>
                    <a:pt x="28996" y="7032"/>
                  </a:cubicBezTo>
                  <a:cubicBezTo>
                    <a:pt x="29905" y="3827"/>
                    <a:pt x="32617" y="1518"/>
                    <a:pt x="356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15"/>
            <p:cNvSpPr/>
            <p:nvPr/>
          </p:nvSpPr>
          <p:spPr>
            <a:xfrm rot="10800000" flipH="1">
              <a:off x="9065267" y="201900"/>
              <a:ext cx="1287556" cy="4952684"/>
            </a:xfrm>
            <a:custGeom>
              <a:avLst/>
              <a:gdLst/>
              <a:ahLst/>
              <a:cxnLst/>
              <a:rect l="l" t="t" r="r" b="b"/>
              <a:pathLst>
                <a:path w="18724" h="41684" extrusionOk="0">
                  <a:moveTo>
                    <a:pt x="7614" y="1"/>
                  </a:moveTo>
                  <a:cubicBezTo>
                    <a:pt x="4586" y="1518"/>
                    <a:pt x="1874" y="3827"/>
                    <a:pt x="965" y="7032"/>
                  </a:cubicBezTo>
                  <a:cubicBezTo>
                    <a:pt x="177" y="9806"/>
                    <a:pt x="876" y="12797"/>
                    <a:pt x="2031" y="15441"/>
                  </a:cubicBezTo>
                  <a:cubicBezTo>
                    <a:pt x="3182" y="18081"/>
                    <a:pt x="4780" y="20510"/>
                    <a:pt x="5911" y="23160"/>
                  </a:cubicBezTo>
                  <a:cubicBezTo>
                    <a:pt x="7042" y="25810"/>
                    <a:pt x="7696" y="28822"/>
                    <a:pt x="6844" y="31575"/>
                  </a:cubicBezTo>
                  <a:cubicBezTo>
                    <a:pt x="6242" y="33520"/>
                    <a:pt x="4943" y="35172"/>
                    <a:pt x="3567" y="36678"/>
                  </a:cubicBezTo>
                  <a:cubicBezTo>
                    <a:pt x="2351" y="38007"/>
                    <a:pt x="1050" y="39274"/>
                    <a:pt x="1" y="40732"/>
                  </a:cubicBezTo>
                  <a:cubicBezTo>
                    <a:pt x="1909" y="41367"/>
                    <a:pt x="3922" y="41683"/>
                    <a:pt x="5935" y="41683"/>
                  </a:cubicBezTo>
                  <a:cubicBezTo>
                    <a:pt x="9028" y="41683"/>
                    <a:pt x="12122" y="40937"/>
                    <a:pt x="14840" y="39458"/>
                  </a:cubicBezTo>
                  <a:cubicBezTo>
                    <a:pt x="16257" y="38688"/>
                    <a:pt x="17562" y="37727"/>
                    <a:pt x="18724" y="36614"/>
                  </a:cubicBezTo>
                  <a:lnTo>
                    <a:pt x="1872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15"/>
            <p:cNvSpPr/>
            <p:nvPr/>
          </p:nvSpPr>
          <p:spPr>
            <a:xfrm rot="10800000" flipH="1">
              <a:off x="8947883" y="-102719"/>
              <a:ext cx="1404938" cy="907153"/>
            </a:xfrm>
            <a:custGeom>
              <a:avLst/>
              <a:gdLst/>
              <a:ahLst/>
              <a:cxnLst/>
              <a:rect l="l" t="t" r="r" b="b"/>
              <a:pathLst>
                <a:path w="20431" h="7635" extrusionOk="0">
                  <a:moveTo>
                    <a:pt x="20431" y="1"/>
                  </a:moveTo>
                  <a:cubicBezTo>
                    <a:pt x="19269" y="1114"/>
                    <a:pt x="17964" y="2075"/>
                    <a:pt x="16547" y="2845"/>
                  </a:cubicBezTo>
                  <a:cubicBezTo>
                    <a:pt x="13829" y="4324"/>
                    <a:pt x="10735" y="5070"/>
                    <a:pt x="7642" y="5070"/>
                  </a:cubicBezTo>
                  <a:cubicBezTo>
                    <a:pt x="5629" y="5070"/>
                    <a:pt x="3616" y="4754"/>
                    <a:pt x="1708" y="4119"/>
                  </a:cubicBezTo>
                  <a:cubicBezTo>
                    <a:pt x="1568" y="4309"/>
                    <a:pt x="1435" y="4504"/>
                    <a:pt x="1305" y="4705"/>
                  </a:cubicBezTo>
                  <a:cubicBezTo>
                    <a:pt x="727" y="5601"/>
                    <a:pt x="260" y="6599"/>
                    <a:pt x="1" y="7635"/>
                  </a:cubicBezTo>
                  <a:lnTo>
                    <a:pt x="20431" y="7635"/>
                  </a:lnTo>
                  <a:lnTo>
                    <a:pt x="2043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15"/>
            <p:cNvSpPr/>
            <p:nvPr/>
          </p:nvSpPr>
          <p:spPr>
            <a:xfrm rot="9683509" flipH="1">
              <a:off x="8237391" y="3788609"/>
              <a:ext cx="729045" cy="1405831"/>
            </a:xfrm>
            <a:custGeom>
              <a:avLst/>
              <a:gdLst/>
              <a:ahLst/>
              <a:cxnLst/>
              <a:rect l="l" t="t" r="r" b="b"/>
              <a:pathLst>
                <a:path w="10602" h="11832" extrusionOk="0">
                  <a:moveTo>
                    <a:pt x="5461" y="0"/>
                  </a:moveTo>
                  <a:cubicBezTo>
                    <a:pt x="2371" y="0"/>
                    <a:pt x="0" y="5907"/>
                    <a:pt x="1788" y="9382"/>
                  </a:cubicBezTo>
                  <a:cubicBezTo>
                    <a:pt x="2675" y="11107"/>
                    <a:pt x="4340" y="11832"/>
                    <a:pt x="5925" y="11832"/>
                  </a:cubicBezTo>
                  <a:cubicBezTo>
                    <a:pt x="7628" y="11832"/>
                    <a:pt x="9239" y="10997"/>
                    <a:pt x="9702" y="9655"/>
                  </a:cubicBezTo>
                  <a:cubicBezTo>
                    <a:pt x="10601" y="7063"/>
                    <a:pt x="9546" y="412"/>
                    <a:pt x="5713" y="14"/>
                  </a:cubicBezTo>
                  <a:cubicBezTo>
                    <a:pt x="5628" y="4"/>
                    <a:pt x="5546" y="0"/>
                    <a:pt x="546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70" name="Google Shape;270;p15"/>
            <p:cNvGrpSpPr/>
            <p:nvPr/>
          </p:nvGrpSpPr>
          <p:grpSpPr>
            <a:xfrm>
              <a:off x="6002520" y="4318199"/>
              <a:ext cx="4477807" cy="839588"/>
              <a:chOff x="3098100" y="3849750"/>
              <a:chExt cx="940775" cy="270425"/>
            </a:xfrm>
          </p:grpSpPr>
          <p:sp>
            <p:nvSpPr>
              <p:cNvPr id="271" name="Google Shape;271;p15"/>
              <p:cNvSpPr/>
              <p:nvPr/>
            </p:nvSpPr>
            <p:spPr>
              <a:xfrm>
                <a:off x="3304800" y="3882975"/>
                <a:ext cx="665525" cy="237200"/>
              </a:xfrm>
              <a:custGeom>
                <a:avLst/>
                <a:gdLst/>
                <a:ahLst/>
                <a:cxnLst/>
                <a:rect l="l" t="t" r="r" b="b"/>
                <a:pathLst>
                  <a:path w="26621" h="9488" extrusionOk="0">
                    <a:moveTo>
                      <a:pt x="10146" y="1"/>
                    </a:moveTo>
                    <a:cubicBezTo>
                      <a:pt x="8817" y="1"/>
                      <a:pt x="7433" y="475"/>
                      <a:pt x="6262" y="1145"/>
                    </a:cubicBezTo>
                    <a:cubicBezTo>
                      <a:pt x="3158" y="2920"/>
                      <a:pt x="859" y="6023"/>
                      <a:pt x="1" y="9488"/>
                    </a:cubicBezTo>
                    <a:lnTo>
                      <a:pt x="26620" y="9488"/>
                    </a:lnTo>
                    <a:cubicBezTo>
                      <a:pt x="26617" y="9143"/>
                      <a:pt x="26593" y="8799"/>
                      <a:pt x="26498" y="8469"/>
                    </a:cubicBezTo>
                    <a:cubicBezTo>
                      <a:pt x="26007" y="6772"/>
                      <a:pt x="23963" y="6091"/>
                      <a:pt x="22202" y="6016"/>
                    </a:cubicBezTo>
                    <a:cubicBezTo>
                      <a:pt x="20437" y="5942"/>
                      <a:pt x="18550" y="6179"/>
                      <a:pt x="17017" y="5304"/>
                    </a:cubicBezTo>
                    <a:cubicBezTo>
                      <a:pt x="15112" y="4217"/>
                      <a:pt x="14363" y="1734"/>
                      <a:pt x="12482" y="610"/>
                    </a:cubicBezTo>
                    <a:cubicBezTo>
                      <a:pt x="11767" y="182"/>
                      <a:pt x="10967" y="1"/>
                      <a:pt x="1014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" name="Google Shape;272;p15"/>
              <p:cNvSpPr/>
              <p:nvPr/>
            </p:nvSpPr>
            <p:spPr>
              <a:xfrm>
                <a:off x="3098100" y="3849750"/>
                <a:ext cx="940775" cy="270425"/>
              </a:xfrm>
              <a:custGeom>
                <a:avLst/>
                <a:gdLst/>
                <a:ahLst/>
                <a:cxnLst/>
                <a:rect l="l" t="t" r="r" b="b"/>
                <a:pathLst>
                  <a:path w="37631" h="10817" extrusionOk="0">
                    <a:moveTo>
                      <a:pt x="7277" y="4167"/>
                    </a:moveTo>
                    <a:cubicBezTo>
                      <a:pt x="5403" y="4167"/>
                      <a:pt x="3533" y="4862"/>
                      <a:pt x="2187" y="6115"/>
                    </a:cubicBezTo>
                    <a:cubicBezTo>
                      <a:pt x="876" y="7338"/>
                      <a:pt x="99" y="9059"/>
                      <a:pt x="0" y="10817"/>
                    </a:cubicBezTo>
                    <a:lnTo>
                      <a:pt x="8269" y="10817"/>
                    </a:lnTo>
                    <a:cubicBezTo>
                      <a:pt x="8783" y="8742"/>
                      <a:pt x="9811" y="6796"/>
                      <a:pt x="11222" y="5189"/>
                    </a:cubicBezTo>
                    <a:cubicBezTo>
                      <a:pt x="10476" y="4848"/>
                      <a:pt x="9716" y="4535"/>
                      <a:pt x="8912" y="4351"/>
                    </a:cubicBezTo>
                    <a:cubicBezTo>
                      <a:pt x="8377" y="4228"/>
                      <a:pt x="7825" y="4167"/>
                      <a:pt x="7277" y="4167"/>
                    </a:cubicBezTo>
                    <a:close/>
                    <a:moveTo>
                      <a:pt x="32561" y="0"/>
                    </a:moveTo>
                    <a:cubicBezTo>
                      <a:pt x="31471" y="0"/>
                      <a:pt x="30337" y="351"/>
                      <a:pt x="29342" y="815"/>
                    </a:cubicBezTo>
                    <a:cubicBezTo>
                      <a:pt x="27159" y="1829"/>
                      <a:pt x="25264" y="3326"/>
                      <a:pt x="23220" y="4582"/>
                    </a:cubicBezTo>
                    <a:cubicBezTo>
                      <a:pt x="23813" y="5383"/>
                      <a:pt x="24433" y="6146"/>
                      <a:pt x="25285" y="6633"/>
                    </a:cubicBezTo>
                    <a:cubicBezTo>
                      <a:pt x="26818" y="7508"/>
                      <a:pt x="28705" y="7271"/>
                      <a:pt x="30470" y="7345"/>
                    </a:cubicBezTo>
                    <a:cubicBezTo>
                      <a:pt x="32231" y="7420"/>
                      <a:pt x="34275" y="8101"/>
                      <a:pt x="34766" y="9798"/>
                    </a:cubicBezTo>
                    <a:cubicBezTo>
                      <a:pt x="34861" y="10128"/>
                      <a:pt x="34885" y="10472"/>
                      <a:pt x="34888" y="10817"/>
                    </a:cubicBezTo>
                    <a:lnTo>
                      <a:pt x="37481" y="10817"/>
                    </a:lnTo>
                    <a:cubicBezTo>
                      <a:pt x="37631" y="8285"/>
                      <a:pt x="37559" y="5747"/>
                      <a:pt x="36690" y="3373"/>
                    </a:cubicBezTo>
                    <a:cubicBezTo>
                      <a:pt x="36272" y="2228"/>
                      <a:pt x="35613" y="1087"/>
                      <a:pt x="34524" y="477"/>
                    </a:cubicBezTo>
                    <a:cubicBezTo>
                      <a:pt x="33917" y="140"/>
                      <a:pt x="33250" y="0"/>
                      <a:pt x="3256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273;p15"/>
              <p:cNvSpPr/>
              <p:nvPr/>
            </p:nvSpPr>
            <p:spPr>
              <a:xfrm>
                <a:off x="3304800" y="3964300"/>
                <a:ext cx="665525" cy="155875"/>
              </a:xfrm>
              <a:custGeom>
                <a:avLst/>
                <a:gdLst/>
                <a:ahLst/>
                <a:cxnLst/>
                <a:rect l="l" t="t" r="r" b="b"/>
                <a:pathLst>
                  <a:path w="26621" h="6235" extrusionOk="0">
                    <a:moveTo>
                      <a:pt x="14952" y="0"/>
                    </a:moveTo>
                    <a:cubicBezTo>
                      <a:pt x="14762" y="120"/>
                      <a:pt x="14570" y="232"/>
                      <a:pt x="14380" y="344"/>
                    </a:cubicBezTo>
                    <a:cubicBezTo>
                      <a:pt x="12537" y="1421"/>
                      <a:pt x="10425" y="2266"/>
                      <a:pt x="8299" y="2266"/>
                    </a:cubicBezTo>
                    <a:cubicBezTo>
                      <a:pt x="7812" y="2266"/>
                      <a:pt x="7321" y="2222"/>
                      <a:pt x="6834" y="2126"/>
                    </a:cubicBezTo>
                    <a:cubicBezTo>
                      <a:pt x="5465" y="1854"/>
                      <a:pt x="4224" y="1186"/>
                      <a:pt x="2954" y="607"/>
                    </a:cubicBezTo>
                    <a:cubicBezTo>
                      <a:pt x="1543" y="2214"/>
                      <a:pt x="515" y="4160"/>
                      <a:pt x="1" y="6235"/>
                    </a:cubicBezTo>
                    <a:lnTo>
                      <a:pt x="26620" y="6235"/>
                    </a:lnTo>
                    <a:cubicBezTo>
                      <a:pt x="26617" y="5890"/>
                      <a:pt x="26593" y="5546"/>
                      <a:pt x="26498" y="5216"/>
                    </a:cubicBezTo>
                    <a:cubicBezTo>
                      <a:pt x="26007" y="3519"/>
                      <a:pt x="23963" y="2838"/>
                      <a:pt x="22202" y="2763"/>
                    </a:cubicBezTo>
                    <a:cubicBezTo>
                      <a:pt x="20437" y="2689"/>
                      <a:pt x="18550" y="2926"/>
                      <a:pt x="17017" y="2051"/>
                    </a:cubicBezTo>
                    <a:cubicBezTo>
                      <a:pt x="16165" y="1564"/>
                      <a:pt x="15545" y="801"/>
                      <a:pt x="149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274" name="Google Shape;274;p15"/>
            <p:cNvPicPr preferRelativeResize="0"/>
            <p:nvPr/>
          </p:nvPicPr>
          <p:blipFill rotWithShape="1">
            <a:blip r:embed="rId2">
              <a:alphaModFix/>
            </a:blip>
            <a:srcRect l="70893"/>
            <a:stretch/>
          </p:blipFill>
          <p:spPr>
            <a:xfrm>
              <a:off x="8305798" y="-52600"/>
              <a:ext cx="914400" cy="17671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5" name="Google Shape;275;p15"/>
            <p:cNvPicPr preferRelativeResize="0"/>
            <p:nvPr/>
          </p:nvPicPr>
          <p:blipFill rotWithShape="1">
            <a:blip r:embed="rId3">
              <a:alphaModFix/>
            </a:blip>
            <a:srcRect l="53174"/>
            <a:stretch/>
          </p:blipFill>
          <p:spPr>
            <a:xfrm>
              <a:off x="7967650" y="3608200"/>
              <a:ext cx="1404950" cy="16877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76" name="Google Shape;276;p15"/>
          <p:cNvGrpSpPr/>
          <p:nvPr/>
        </p:nvGrpSpPr>
        <p:grpSpPr>
          <a:xfrm>
            <a:off x="-1461898" y="-365531"/>
            <a:ext cx="4517288" cy="5656681"/>
            <a:chOff x="-1461898" y="-365531"/>
            <a:chExt cx="4517288" cy="5656681"/>
          </a:xfrm>
        </p:grpSpPr>
        <p:grpSp>
          <p:nvGrpSpPr>
            <p:cNvPr id="277" name="Google Shape;277;p15"/>
            <p:cNvGrpSpPr/>
            <p:nvPr/>
          </p:nvGrpSpPr>
          <p:grpSpPr>
            <a:xfrm rot="-373055" flipH="1">
              <a:off x="-1188897" y="-165939"/>
              <a:ext cx="3971287" cy="5257164"/>
              <a:chOff x="3268325" y="3013975"/>
              <a:chExt cx="1443800" cy="1106200"/>
            </a:xfrm>
          </p:grpSpPr>
          <p:sp>
            <p:nvSpPr>
              <p:cNvPr id="278" name="Google Shape;278;p15"/>
              <p:cNvSpPr/>
              <p:nvPr/>
            </p:nvSpPr>
            <p:spPr>
              <a:xfrm>
                <a:off x="3268325" y="3013975"/>
                <a:ext cx="274950" cy="149575"/>
              </a:xfrm>
              <a:custGeom>
                <a:avLst/>
                <a:gdLst/>
                <a:ahLst/>
                <a:cxnLst/>
                <a:rect l="l" t="t" r="r" b="b"/>
                <a:pathLst>
                  <a:path w="10998" h="5983" extrusionOk="0">
                    <a:moveTo>
                      <a:pt x="1" y="1"/>
                    </a:moveTo>
                    <a:cubicBezTo>
                      <a:pt x="1367" y="1752"/>
                      <a:pt x="2900" y="3353"/>
                      <a:pt x="4795" y="4495"/>
                    </a:cubicBezTo>
                    <a:cubicBezTo>
                      <a:pt x="6348" y="5429"/>
                      <a:pt x="8202" y="5983"/>
                      <a:pt x="10007" y="5983"/>
                    </a:cubicBezTo>
                    <a:cubicBezTo>
                      <a:pt x="10340" y="5983"/>
                      <a:pt x="10671" y="5964"/>
                      <a:pt x="10998" y="5925"/>
                    </a:cubicBezTo>
                    <a:cubicBezTo>
                      <a:pt x="10617" y="3974"/>
                      <a:pt x="10586" y="1960"/>
                      <a:pt x="1094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279;p15"/>
              <p:cNvSpPr/>
              <p:nvPr/>
            </p:nvSpPr>
            <p:spPr>
              <a:xfrm>
                <a:off x="3543250" y="3013975"/>
                <a:ext cx="893200" cy="1018300"/>
              </a:xfrm>
              <a:custGeom>
                <a:avLst/>
                <a:gdLst/>
                <a:ahLst/>
                <a:cxnLst/>
                <a:rect l="l" t="t" r="r" b="b"/>
                <a:pathLst>
                  <a:path w="35728" h="40732" extrusionOk="0">
                    <a:moveTo>
                      <a:pt x="18820" y="1"/>
                    </a:moveTo>
                    <a:cubicBezTo>
                      <a:pt x="19109" y="1207"/>
                      <a:pt x="19249" y="2430"/>
                      <a:pt x="19000" y="3636"/>
                    </a:cubicBezTo>
                    <a:cubicBezTo>
                      <a:pt x="18629" y="5447"/>
                      <a:pt x="17036" y="7130"/>
                      <a:pt x="15257" y="7130"/>
                    </a:cubicBezTo>
                    <a:cubicBezTo>
                      <a:pt x="15061" y="7130"/>
                      <a:pt x="14863" y="7110"/>
                      <a:pt x="14664" y="7067"/>
                    </a:cubicBezTo>
                    <a:cubicBezTo>
                      <a:pt x="13233" y="6760"/>
                      <a:pt x="12265" y="5466"/>
                      <a:pt x="11373" y="4304"/>
                    </a:cubicBezTo>
                    <a:cubicBezTo>
                      <a:pt x="10483" y="3139"/>
                      <a:pt x="9353" y="1922"/>
                      <a:pt x="7887" y="1886"/>
                    </a:cubicBezTo>
                    <a:cubicBezTo>
                      <a:pt x="7863" y="1885"/>
                      <a:pt x="7839" y="1885"/>
                      <a:pt x="7814" y="1885"/>
                    </a:cubicBezTo>
                    <a:cubicBezTo>
                      <a:pt x="5997" y="1885"/>
                      <a:pt x="4737" y="3650"/>
                      <a:pt x="3248" y="4713"/>
                    </a:cubicBezTo>
                    <a:cubicBezTo>
                      <a:pt x="2280" y="5405"/>
                      <a:pt x="1163" y="5790"/>
                      <a:pt x="1" y="5925"/>
                    </a:cubicBezTo>
                    <a:cubicBezTo>
                      <a:pt x="944" y="10790"/>
                      <a:pt x="4021" y="15270"/>
                      <a:pt x="8412" y="17604"/>
                    </a:cubicBezTo>
                    <a:cubicBezTo>
                      <a:pt x="10555" y="18738"/>
                      <a:pt x="12922" y="19389"/>
                      <a:pt x="15103" y="20449"/>
                    </a:cubicBezTo>
                    <a:cubicBezTo>
                      <a:pt x="17287" y="21508"/>
                      <a:pt x="19372" y="23106"/>
                      <a:pt x="20192" y="25384"/>
                    </a:cubicBezTo>
                    <a:cubicBezTo>
                      <a:pt x="21279" y="28400"/>
                      <a:pt x="19923" y="31871"/>
                      <a:pt x="20959" y="34903"/>
                    </a:cubicBezTo>
                    <a:cubicBezTo>
                      <a:pt x="21790" y="37345"/>
                      <a:pt x="24038" y="39046"/>
                      <a:pt x="26392" y="40098"/>
                    </a:cubicBezTo>
                    <a:cubicBezTo>
                      <a:pt x="26928" y="40337"/>
                      <a:pt x="27476" y="40548"/>
                      <a:pt x="28032" y="40732"/>
                    </a:cubicBezTo>
                    <a:cubicBezTo>
                      <a:pt x="29081" y="39274"/>
                      <a:pt x="30382" y="38007"/>
                      <a:pt x="31598" y="36678"/>
                    </a:cubicBezTo>
                    <a:cubicBezTo>
                      <a:pt x="32974" y="35172"/>
                      <a:pt x="34273" y="33520"/>
                      <a:pt x="34875" y="31575"/>
                    </a:cubicBezTo>
                    <a:cubicBezTo>
                      <a:pt x="35727" y="28822"/>
                      <a:pt x="35073" y="25810"/>
                      <a:pt x="33942" y="23160"/>
                    </a:cubicBezTo>
                    <a:cubicBezTo>
                      <a:pt x="32811" y="20510"/>
                      <a:pt x="31213" y="18081"/>
                      <a:pt x="30062" y="15441"/>
                    </a:cubicBezTo>
                    <a:cubicBezTo>
                      <a:pt x="28907" y="12797"/>
                      <a:pt x="28208" y="9806"/>
                      <a:pt x="28996" y="7032"/>
                    </a:cubicBezTo>
                    <a:cubicBezTo>
                      <a:pt x="29905" y="3827"/>
                      <a:pt x="32617" y="1518"/>
                      <a:pt x="356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280;p15"/>
              <p:cNvSpPr/>
              <p:nvPr/>
            </p:nvSpPr>
            <p:spPr>
              <a:xfrm>
                <a:off x="3532950" y="3013975"/>
                <a:ext cx="491525" cy="178275"/>
              </a:xfrm>
              <a:custGeom>
                <a:avLst/>
                <a:gdLst/>
                <a:ahLst/>
                <a:cxnLst/>
                <a:rect l="l" t="t" r="r" b="b"/>
                <a:pathLst>
                  <a:path w="19661" h="7131" extrusionOk="0">
                    <a:moveTo>
                      <a:pt x="362" y="1"/>
                    </a:moveTo>
                    <a:cubicBezTo>
                      <a:pt x="1" y="1960"/>
                      <a:pt x="32" y="3974"/>
                      <a:pt x="413" y="5925"/>
                    </a:cubicBezTo>
                    <a:cubicBezTo>
                      <a:pt x="1575" y="5790"/>
                      <a:pt x="2692" y="5405"/>
                      <a:pt x="3660" y="4713"/>
                    </a:cubicBezTo>
                    <a:cubicBezTo>
                      <a:pt x="5149" y="3650"/>
                      <a:pt x="6409" y="1885"/>
                      <a:pt x="8226" y="1885"/>
                    </a:cubicBezTo>
                    <a:cubicBezTo>
                      <a:pt x="8251" y="1885"/>
                      <a:pt x="8275" y="1885"/>
                      <a:pt x="8299" y="1886"/>
                    </a:cubicBezTo>
                    <a:cubicBezTo>
                      <a:pt x="9765" y="1922"/>
                      <a:pt x="10895" y="3139"/>
                      <a:pt x="11785" y="4304"/>
                    </a:cubicBezTo>
                    <a:cubicBezTo>
                      <a:pt x="12677" y="5466"/>
                      <a:pt x="13645" y="6760"/>
                      <a:pt x="15076" y="7067"/>
                    </a:cubicBezTo>
                    <a:cubicBezTo>
                      <a:pt x="15275" y="7110"/>
                      <a:pt x="15473" y="7130"/>
                      <a:pt x="15669" y="7130"/>
                    </a:cubicBezTo>
                    <a:cubicBezTo>
                      <a:pt x="17448" y="7130"/>
                      <a:pt x="19041" y="5447"/>
                      <a:pt x="19412" y="3636"/>
                    </a:cubicBezTo>
                    <a:cubicBezTo>
                      <a:pt x="19661" y="2430"/>
                      <a:pt x="19521" y="1207"/>
                      <a:pt x="1923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" name="Google Shape;281;p15"/>
              <p:cNvSpPr/>
              <p:nvPr/>
            </p:nvSpPr>
            <p:spPr>
              <a:xfrm>
                <a:off x="4244025" y="3013975"/>
                <a:ext cx="468100" cy="1042100"/>
              </a:xfrm>
              <a:custGeom>
                <a:avLst/>
                <a:gdLst/>
                <a:ahLst/>
                <a:cxnLst/>
                <a:rect l="l" t="t" r="r" b="b"/>
                <a:pathLst>
                  <a:path w="18724" h="41684" extrusionOk="0">
                    <a:moveTo>
                      <a:pt x="7614" y="1"/>
                    </a:moveTo>
                    <a:cubicBezTo>
                      <a:pt x="4586" y="1518"/>
                      <a:pt x="1874" y="3827"/>
                      <a:pt x="965" y="7032"/>
                    </a:cubicBezTo>
                    <a:cubicBezTo>
                      <a:pt x="177" y="9806"/>
                      <a:pt x="876" y="12797"/>
                      <a:pt x="2031" y="15441"/>
                    </a:cubicBezTo>
                    <a:cubicBezTo>
                      <a:pt x="3182" y="18081"/>
                      <a:pt x="4780" y="20510"/>
                      <a:pt x="5911" y="23160"/>
                    </a:cubicBezTo>
                    <a:cubicBezTo>
                      <a:pt x="7042" y="25810"/>
                      <a:pt x="7696" y="28822"/>
                      <a:pt x="6844" y="31575"/>
                    </a:cubicBezTo>
                    <a:cubicBezTo>
                      <a:pt x="6242" y="33520"/>
                      <a:pt x="4943" y="35172"/>
                      <a:pt x="3567" y="36678"/>
                    </a:cubicBezTo>
                    <a:cubicBezTo>
                      <a:pt x="2351" y="38007"/>
                      <a:pt x="1050" y="39274"/>
                      <a:pt x="1" y="40732"/>
                    </a:cubicBezTo>
                    <a:cubicBezTo>
                      <a:pt x="1909" y="41367"/>
                      <a:pt x="3922" y="41683"/>
                      <a:pt x="5935" y="41683"/>
                    </a:cubicBezTo>
                    <a:cubicBezTo>
                      <a:pt x="9028" y="41683"/>
                      <a:pt x="12122" y="40937"/>
                      <a:pt x="14840" y="39458"/>
                    </a:cubicBezTo>
                    <a:cubicBezTo>
                      <a:pt x="16257" y="38688"/>
                      <a:pt x="17562" y="37727"/>
                      <a:pt x="18724" y="36614"/>
                    </a:cubicBezTo>
                    <a:lnTo>
                      <a:pt x="1872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" name="Google Shape;282;p15"/>
              <p:cNvSpPr/>
              <p:nvPr/>
            </p:nvSpPr>
            <p:spPr>
              <a:xfrm>
                <a:off x="4201350" y="3929300"/>
                <a:ext cx="510775" cy="190875"/>
              </a:xfrm>
              <a:custGeom>
                <a:avLst/>
                <a:gdLst/>
                <a:ahLst/>
                <a:cxnLst/>
                <a:rect l="l" t="t" r="r" b="b"/>
                <a:pathLst>
                  <a:path w="20431" h="7635" extrusionOk="0">
                    <a:moveTo>
                      <a:pt x="20431" y="1"/>
                    </a:moveTo>
                    <a:cubicBezTo>
                      <a:pt x="19269" y="1114"/>
                      <a:pt x="17964" y="2075"/>
                      <a:pt x="16547" y="2845"/>
                    </a:cubicBezTo>
                    <a:cubicBezTo>
                      <a:pt x="13829" y="4324"/>
                      <a:pt x="10735" y="5070"/>
                      <a:pt x="7642" y="5070"/>
                    </a:cubicBezTo>
                    <a:cubicBezTo>
                      <a:pt x="5629" y="5070"/>
                      <a:pt x="3616" y="4754"/>
                      <a:pt x="1708" y="4119"/>
                    </a:cubicBezTo>
                    <a:cubicBezTo>
                      <a:pt x="1568" y="4309"/>
                      <a:pt x="1435" y="4504"/>
                      <a:pt x="1305" y="4705"/>
                    </a:cubicBezTo>
                    <a:cubicBezTo>
                      <a:pt x="727" y="5601"/>
                      <a:pt x="260" y="6599"/>
                      <a:pt x="1" y="7635"/>
                    </a:cubicBezTo>
                    <a:lnTo>
                      <a:pt x="20431" y="7635"/>
                    </a:lnTo>
                    <a:lnTo>
                      <a:pt x="2043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283;p15"/>
              <p:cNvSpPr/>
              <p:nvPr/>
            </p:nvSpPr>
            <p:spPr>
              <a:xfrm>
                <a:off x="4057600" y="3658800"/>
                <a:ext cx="265050" cy="295800"/>
              </a:xfrm>
              <a:custGeom>
                <a:avLst/>
                <a:gdLst/>
                <a:ahLst/>
                <a:cxnLst/>
                <a:rect l="l" t="t" r="r" b="b"/>
                <a:pathLst>
                  <a:path w="10602" h="11832" extrusionOk="0">
                    <a:moveTo>
                      <a:pt x="5461" y="0"/>
                    </a:moveTo>
                    <a:cubicBezTo>
                      <a:pt x="2371" y="0"/>
                      <a:pt x="0" y="5907"/>
                      <a:pt x="1788" y="9382"/>
                    </a:cubicBezTo>
                    <a:cubicBezTo>
                      <a:pt x="2675" y="11107"/>
                      <a:pt x="4340" y="11832"/>
                      <a:pt x="5925" y="11832"/>
                    </a:cubicBezTo>
                    <a:cubicBezTo>
                      <a:pt x="7628" y="11832"/>
                      <a:pt x="9239" y="10997"/>
                      <a:pt x="9702" y="9655"/>
                    </a:cubicBezTo>
                    <a:cubicBezTo>
                      <a:pt x="10601" y="7063"/>
                      <a:pt x="9546" y="412"/>
                      <a:pt x="5713" y="14"/>
                    </a:cubicBezTo>
                    <a:cubicBezTo>
                      <a:pt x="5628" y="4"/>
                      <a:pt x="5546" y="0"/>
                      <a:pt x="546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284" name="Google Shape;284;p1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381000" y="-228600"/>
              <a:ext cx="3141475" cy="17670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5" name="Google Shape;285;p15"/>
            <p:cNvPicPr preferRelativeResize="0"/>
            <p:nvPr/>
          </p:nvPicPr>
          <p:blipFill rotWithShape="1">
            <a:blip r:embed="rId5">
              <a:alphaModFix/>
            </a:blip>
            <a:srcRect r="52408" b="36511"/>
            <a:stretch/>
          </p:blipFill>
          <p:spPr>
            <a:xfrm>
              <a:off x="-228600" y="4090400"/>
              <a:ext cx="1600195" cy="120074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ransition>
    <p:wip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CUSTOM_1_1_1_1_1">
    <p:bg>
      <p:bgPr>
        <a:solidFill>
          <a:schemeClr val="accent1"/>
        </a:solidFill>
        <a:effectLst/>
      </p:bgPr>
    </p:bg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7" name="Google Shape;287;p16"/>
          <p:cNvGrpSpPr/>
          <p:nvPr/>
        </p:nvGrpSpPr>
        <p:grpSpPr>
          <a:xfrm>
            <a:off x="7588037" y="-344128"/>
            <a:ext cx="1753419" cy="5824284"/>
            <a:chOff x="5883539" y="-344156"/>
            <a:chExt cx="3534407" cy="5824284"/>
          </a:xfrm>
        </p:grpSpPr>
        <p:sp>
          <p:nvSpPr>
            <p:cNvPr id="288" name="Google Shape;288;p16"/>
            <p:cNvSpPr/>
            <p:nvPr/>
          </p:nvSpPr>
          <p:spPr>
            <a:xfrm rot="5400000">
              <a:off x="6900504" y="863896"/>
              <a:ext cx="3234092" cy="1383201"/>
            </a:xfrm>
            <a:custGeom>
              <a:avLst/>
              <a:gdLst/>
              <a:ahLst/>
              <a:cxnLst/>
              <a:rect l="l" t="t" r="r" b="b"/>
              <a:pathLst>
                <a:path w="40411" h="17354" extrusionOk="0">
                  <a:moveTo>
                    <a:pt x="1" y="1"/>
                  </a:moveTo>
                  <a:lnTo>
                    <a:pt x="1" y="15907"/>
                  </a:lnTo>
                  <a:cubicBezTo>
                    <a:pt x="65" y="15937"/>
                    <a:pt x="126" y="15971"/>
                    <a:pt x="191" y="16002"/>
                  </a:cubicBezTo>
                  <a:cubicBezTo>
                    <a:pt x="2158" y="16904"/>
                    <a:pt x="4321" y="17353"/>
                    <a:pt x="6484" y="17353"/>
                  </a:cubicBezTo>
                  <a:cubicBezTo>
                    <a:pt x="8846" y="17353"/>
                    <a:pt x="11208" y="16818"/>
                    <a:pt x="13317" y="15753"/>
                  </a:cubicBezTo>
                  <a:cubicBezTo>
                    <a:pt x="16309" y="14240"/>
                    <a:pt x="18696" y="11792"/>
                    <a:pt x="21282" y="9658"/>
                  </a:cubicBezTo>
                  <a:cubicBezTo>
                    <a:pt x="23867" y="7523"/>
                    <a:pt x="26889" y="5608"/>
                    <a:pt x="30241" y="5523"/>
                  </a:cubicBezTo>
                  <a:cubicBezTo>
                    <a:pt x="30334" y="5520"/>
                    <a:pt x="30427" y="5519"/>
                    <a:pt x="30520" y="5519"/>
                  </a:cubicBezTo>
                  <a:cubicBezTo>
                    <a:pt x="31256" y="5519"/>
                    <a:pt x="32006" y="5597"/>
                    <a:pt x="32756" y="5673"/>
                  </a:cubicBezTo>
                  <a:cubicBezTo>
                    <a:pt x="33509" y="5749"/>
                    <a:pt x="34261" y="5826"/>
                    <a:pt x="34992" y="5826"/>
                  </a:cubicBezTo>
                  <a:cubicBezTo>
                    <a:pt x="36016" y="5826"/>
                    <a:pt x="37001" y="5676"/>
                    <a:pt x="37897" y="5165"/>
                  </a:cubicBezTo>
                  <a:cubicBezTo>
                    <a:pt x="39627" y="4177"/>
                    <a:pt x="40411" y="1858"/>
                    <a:pt x="397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16"/>
            <p:cNvSpPr/>
            <p:nvPr/>
          </p:nvSpPr>
          <p:spPr>
            <a:xfrm rot="5400000">
              <a:off x="4775506" y="1046483"/>
              <a:ext cx="5541677" cy="3325611"/>
            </a:xfrm>
            <a:custGeom>
              <a:avLst/>
              <a:gdLst/>
              <a:ahLst/>
              <a:cxnLst/>
              <a:rect l="l" t="t" r="r" b="b"/>
              <a:pathLst>
                <a:path w="69245" h="41724" extrusionOk="0">
                  <a:moveTo>
                    <a:pt x="39740" y="1"/>
                  </a:moveTo>
                  <a:cubicBezTo>
                    <a:pt x="40411" y="1858"/>
                    <a:pt x="39627" y="4177"/>
                    <a:pt x="37897" y="5165"/>
                  </a:cubicBezTo>
                  <a:cubicBezTo>
                    <a:pt x="37001" y="5676"/>
                    <a:pt x="36016" y="5826"/>
                    <a:pt x="34992" y="5826"/>
                  </a:cubicBezTo>
                  <a:cubicBezTo>
                    <a:pt x="34261" y="5826"/>
                    <a:pt x="33509" y="5749"/>
                    <a:pt x="32756" y="5673"/>
                  </a:cubicBezTo>
                  <a:cubicBezTo>
                    <a:pt x="32006" y="5597"/>
                    <a:pt x="31256" y="5519"/>
                    <a:pt x="30520" y="5519"/>
                  </a:cubicBezTo>
                  <a:cubicBezTo>
                    <a:pt x="30427" y="5519"/>
                    <a:pt x="30334" y="5520"/>
                    <a:pt x="30241" y="5523"/>
                  </a:cubicBezTo>
                  <a:cubicBezTo>
                    <a:pt x="26889" y="5608"/>
                    <a:pt x="23867" y="7523"/>
                    <a:pt x="21282" y="9658"/>
                  </a:cubicBezTo>
                  <a:cubicBezTo>
                    <a:pt x="18696" y="11792"/>
                    <a:pt x="16309" y="14240"/>
                    <a:pt x="13317" y="15753"/>
                  </a:cubicBezTo>
                  <a:cubicBezTo>
                    <a:pt x="11208" y="16818"/>
                    <a:pt x="8846" y="17353"/>
                    <a:pt x="6484" y="17353"/>
                  </a:cubicBezTo>
                  <a:cubicBezTo>
                    <a:pt x="4321" y="17353"/>
                    <a:pt x="2158" y="16904"/>
                    <a:pt x="191" y="16002"/>
                  </a:cubicBezTo>
                  <a:cubicBezTo>
                    <a:pt x="126" y="15971"/>
                    <a:pt x="65" y="15937"/>
                    <a:pt x="1" y="15907"/>
                  </a:cubicBezTo>
                  <a:lnTo>
                    <a:pt x="1" y="40275"/>
                  </a:lnTo>
                  <a:cubicBezTo>
                    <a:pt x="2507" y="41245"/>
                    <a:pt x="5200" y="41724"/>
                    <a:pt x="7895" y="41724"/>
                  </a:cubicBezTo>
                  <a:cubicBezTo>
                    <a:pt x="12645" y="41724"/>
                    <a:pt x="17404" y="40237"/>
                    <a:pt x="21173" y="37335"/>
                  </a:cubicBezTo>
                  <a:cubicBezTo>
                    <a:pt x="28259" y="31877"/>
                    <a:pt x="31281" y="22682"/>
                    <a:pt x="37133" y="15916"/>
                  </a:cubicBezTo>
                  <a:cubicBezTo>
                    <a:pt x="41746" y="10586"/>
                    <a:pt x="48164" y="6848"/>
                    <a:pt x="55080" y="5468"/>
                  </a:cubicBezTo>
                  <a:cubicBezTo>
                    <a:pt x="58218" y="4845"/>
                    <a:pt x="61474" y="4682"/>
                    <a:pt x="64458" y="3534"/>
                  </a:cubicBezTo>
                  <a:cubicBezTo>
                    <a:pt x="66318" y="2818"/>
                    <a:pt x="68097" y="1592"/>
                    <a:pt x="6924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16"/>
            <p:cNvSpPr/>
            <p:nvPr/>
          </p:nvSpPr>
          <p:spPr>
            <a:xfrm rot="5400000">
              <a:off x="8150941" y="3716902"/>
              <a:ext cx="789976" cy="451130"/>
            </a:xfrm>
            <a:custGeom>
              <a:avLst/>
              <a:gdLst/>
              <a:ahLst/>
              <a:cxnLst/>
              <a:rect l="l" t="t" r="r" b="b"/>
              <a:pathLst>
                <a:path w="9871" h="5660" extrusionOk="0">
                  <a:moveTo>
                    <a:pt x="9870" y="1"/>
                  </a:moveTo>
                  <a:cubicBezTo>
                    <a:pt x="6399" y="706"/>
                    <a:pt x="3053" y="2008"/>
                    <a:pt x="1" y="3807"/>
                  </a:cubicBezTo>
                  <a:cubicBezTo>
                    <a:pt x="621" y="4185"/>
                    <a:pt x="1258" y="4535"/>
                    <a:pt x="1922" y="4845"/>
                  </a:cubicBezTo>
                  <a:cubicBezTo>
                    <a:pt x="2913" y="5309"/>
                    <a:pt x="4048" y="5660"/>
                    <a:pt x="5141" y="5660"/>
                  </a:cubicBezTo>
                  <a:cubicBezTo>
                    <a:pt x="5826" y="5660"/>
                    <a:pt x="6498" y="5520"/>
                    <a:pt x="7103" y="5180"/>
                  </a:cubicBezTo>
                  <a:cubicBezTo>
                    <a:pt x="8194" y="4570"/>
                    <a:pt x="8848" y="3432"/>
                    <a:pt x="9267" y="2287"/>
                  </a:cubicBezTo>
                  <a:cubicBezTo>
                    <a:pt x="9543" y="1538"/>
                    <a:pt x="9737" y="774"/>
                    <a:pt x="98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16"/>
            <p:cNvSpPr/>
            <p:nvPr/>
          </p:nvSpPr>
          <p:spPr>
            <a:xfrm rot="5400000">
              <a:off x="8024895" y="1980397"/>
              <a:ext cx="1785149" cy="530118"/>
            </a:xfrm>
            <a:custGeom>
              <a:avLst/>
              <a:gdLst/>
              <a:ahLst/>
              <a:cxnLst/>
              <a:rect l="l" t="t" r="r" b="b"/>
              <a:pathLst>
                <a:path w="22306" h="6651" extrusionOk="0">
                  <a:moveTo>
                    <a:pt x="1" y="0"/>
                  </a:moveTo>
                  <a:cubicBezTo>
                    <a:pt x="97" y="1758"/>
                    <a:pt x="877" y="3479"/>
                    <a:pt x="2185" y="4702"/>
                  </a:cubicBezTo>
                  <a:cubicBezTo>
                    <a:pt x="3531" y="5952"/>
                    <a:pt x="5405" y="6650"/>
                    <a:pt x="7274" y="6650"/>
                  </a:cubicBezTo>
                  <a:cubicBezTo>
                    <a:pt x="7350" y="6650"/>
                    <a:pt x="7425" y="6647"/>
                    <a:pt x="7496" y="6647"/>
                  </a:cubicBezTo>
                  <a:cubicBezTo>
                    <a:pt x="8947" y="5873"/>
                    <a:pt x="10491" y="5332"/>
                    <a:pt x="12115" y="5209"/>
                  </a:cubicBezTo>
                  <a:cubicBezTo>
                    <a:pt x="13083" y="4756"/>
                    <a:pt x="14054" y="4317"/>
                    <a:pt x="15103" y="4109"/>
                  </a:cubicBezTo>
                  <a:cubicBezTo>
                    <a:pt x="15587" y="4010"/>
                    <a:pt x="16078" y="3966"/>
                    <a:pt x="16565" y="3966"/>
                  </a:cubicBezTo>
                  <a:cubicBezTo>
                    <a:pt x="17849" y="3966"/>
                    <a:pt x="19130" y="4276"/>
                    <a:pt x="20346" y="4756"/>
                  </a:cubicBezTo>
                  <a:cubicBezTo>
                    <a:pt x="21586" y="3986"/>
                    <a:pt x="22305" y="2511"/>
                    <a:pt x="22305" y="1060"/>
                  </a:cubicBezTo>
                  <a:cubicBezTo>
                    <a:pt x="22305" y="702"/>
                    <a:pt x="22260" y="345"/>
                    <a:pt x="2217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16"/>
            <p:cNvSpPr/>
            <p:nvPr/>
          </p:nvSpPr>
          <p:spPr>
            <a:xfrm rot="5400000">
              <a:off x="7621400" y="2799386"/>
              <a:ext cx="2407783" cy="714476"/>
            </a:xfrm>
            <a:custGeom>
              <a:avLst/>
              <a:gdLst/>
              <a:ahLst/>
              <a:cxnLst/>
              <a:rect l="l" t="t" r="r" b="b"/>
              <a:pathLst>
                <a:path w="30086" h="8964" extrusionOk="0">
                  <a:moveTo>
                    <a:pt x="4620" y="5209"/>
                  </a:moveTo>
                  <a:lnTo>
                    <a:pt x="4620" y="5209"/>
                  </a:lnTo>
                  <a:cubicBezTo>
                    <a:pt x="2996" y="5332"/>
                    <a:pt x="1452" y="5873"/>
                    <a:pt x="1" y="6647"/>
                  </a:cubicBezTo>
                  <a:cubicBezTo>
                    <a:pt x="478" y="6630"/>
                    <a:pt x="955" y="6572"/>
                    <a:pt x="1418" y="6466"/>
                  </a:cubicBezTo>
                  <a:cubicBezTo>
                    <a:pt x="2539" y="6208"/>
                    <a:pt x="3578" y="5700"/>
                    <a:pt x="4620" y="5209"/>
                  </a:cubicBezTo>
                  <a:close/>
                  <a:moveTo>
                    <a:pt x="14677" y="0"/>
                  </a:moveTo>
                  <a:cubicBezTo>
                    <a:pt x="14765" y="345"/>
                    <a:pt x="14810" y="702"/>
                    <a:pt x="14810" y="1060"/>
                  </a:cubicBezTo>
                  <a:cubicBezTo>
                    <a:pt x="14810" y="2511"/>
                    <a:pt x="14091" y="3986"/>
                    <a:pt x="12851" y="4756"/>
                  </a:cubicBezTo>
                  <a:cubicBezTo>
                    <a:pt x="13652" y="5073"/>
                    <a:pt x="14422" y="5465"/>
                    <a:pt x="15154" y="5890"/>
                  </a:cubicBezTo>
                  <a:cubicBezTo>
                    <a:pt x="16789" y="6845"/>
                    <a:pt x="18309" y="7986"/>
                    <a:pt x="19927" y="8964"/>
                  </a:cubicBezTo>
                  <a:cubicBezTo>
                    <a:pt x="22979" y="7165"/>
                    <a:pt x="26325" y="5863"/>
                    <a:pt x="29796" y="5158"/>
                  </a:cubicBezTo>
                  <a:cubicBezTo>
                    <a:pt x="30086" y="3472"/>
                    <a:pt x="30086" y="1735"/>
                    <a:pt x="299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93" name="Google Shape;293;p16"/>
            <p:cNvGrpSpPr/>
            <p:nvPr/>
          </p:nvGrpSpPr>
          <p:grpSpPr>
            <a:xfrm flipH="1">
              <a:off x="6930507" y="-344156"/>
              <a:ext cx="2487438" cy="2254471"/>
              <a:chOff x="4895725" y="2485200"/>
              <a:chExt cx="464525" cy="744050"/>
            </a:xfrm>
          </p:grpSpPr>
          <p:sp>
            <p:nvSpPr>
              <p:cNvPr id="294" name="Google Shape;294;p16"/>
              <p:cNvSpPr/>
              <p:nvPr/>
            </p:nvSpPr>
            <p:spPr>
              <a:xfrm>
                <a:off x="4896150" y="2564650"/>
                <a:ext cx="407475" cy="415225"/>
              </a:xfrm>
              <a:custGeom>
                <a:avLst/>
                <a:gdLst/>
                <a:ahLst/>
                <a:cxnLst/>
                <a:rect l="l" t="t" r="r" b="b"/>
                <a:pathLst>
                  <a:path w="16299" h="16609" extrusionOk="0">
                    <a:moveTo>
                      <a:pt x="1" y="0"/>
                    </a:moveTo>
                    <a:lnTo>
                      <a:pt x="4" y="314"/>
                    </a:lnTo>
                    <a:lnTo>
                      <a:pt x="6817" y="7128"/>
                    </a:lnTo>
                    <a:lnTo>
                      <a:pt x="6845" y="7155"/>
                    </a:lnTo>
                    <a:lnTo>
                      <a:pt x="6872" y="7182"/>
                    </a:lnTo>
                    <a:lnTo>
                      <a:pt x="14619" y="14928"/>
                    </a:lnTo>
                    <a:lnTo>
                      <a:pt x="14646" y="14956"/>
                    </a:lnTo>
                    <a:lnTo>
                      <a:pt x="16298" y="16609"/>
                    </a:lnTo>
                    <a:cubicBezTo>
                      <a:pt x="16298" y="16506"/>
                      <a:pt x="16298" y="16400"/>
                      <a:pt x="16295" y="16295"/>
                    </a:cubicBezTo>
                    <a:lnTo>
                      <a:pt x="14826" y="14826"/>
                    </a:lnTo>
                    <a:lnTo>
                      <a:pt x="14799" y="14799"/>
                    </a:lnTo>
                    <a:lnTo>
                      <a:pt x="7029" y="7025"/>
                    </a:lnTo>
                    <a:lnTo>
                      <a:pt x="7001" y="6998"/>
                    </a:lnTo>
                    <a:lnTo>
                      <a:pt x="6974" y="697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295;p16"/>
              <p:cNvSpPr/>
              <p:nvPr/>
            </p:nvSpPr>
            <p:spPr>
              <a:xfrm>
                <a:off x="4896675" y="2643100"/>
                <a:ext cx="398000" cy="404125"/>
              </a:xfrm>
              <a:custGeom>
                <a:avLst/>
                <a:gdLst/>
                <a:ahLst/>
                <a:cxnLst/>
                <a:rect l="l" t="t" r="r" b="b"/>
                <a:pathLst>
                  <a:path w="15920" h="16165" extrusionOk="0">
                    <a:moveTo>
                      <a:pt x="0" y="0"/>
                    </a:moveTo>
                    <a:lnTo>
                      <a:pt x="0" y="314"/>
                    </a:lnTo>
                    <a:lnTo>
                      <a:pt x="5236" y="5550"/>
                    </a:lnTo>
                    <a:lnTo>
                      <a:pt x="5263" y="5577"/>
                    </a:lnTo>
                    <a:lnTo>
                      <a:pt x="5291" y="5604"/>
                    </a:lnTo>
                    <a:lnTo>
                      <a:pt x="13038" y="13351"/>
                    </a:lnTo>
                    <a:lnTo>
                      <a:pt x="13065" y="13378"/>
                    </a:lnTo>
                    <a:lnTo>
                      <a:pt x="13092" y="13405"/>
                    </a:lnTo>
                    <a:lnTo>
                      <a:pt x="15848" y="16165"/>
                    </a:lnTo>
                    <a:cubicBezTo>
                      <a:pt x="15875" y="16083"/>
                      <a:pt x="15899" y="16005"/>
                      <a:pt x="15920" y="15923"/>
                    </a:cubicBezTo>
                    <a:lnTo>
                      <a:pt x="13245" y="13249"/>
                    </a:lnTo>
                    <a:lnTo>
                      <a:pt x="13218" y="13221"/>
                    </a:lnTo>
                    <a:lnTo>
                      <a:pt x="13194" y="13194"/>
                    </a:lnTo>
                    <a:lnTo>
                      <a:pt x="5447" y="5447"/>
                    </a:lnTo>
                    <a:lnTo>
                      <a:pt x="5420" y="5420"/>
                    </a:lnTo>
                    <a:lnTo>
                      <a:pt x="5393" y="539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" name="Google Shape;296;p16"/>
              <p:cNvSpPr/>
              <p:nvPr/>
            </p:nvSpPr>
            <p:spPr>
              <a:xfrm>
                <a:off x="4896400" y="2603925"/>
                <a:ext cx="405100" cy="411800"/>
              </a:xfrm>
              <a:custGeom>
                <a:avLst/>
                <a:gdLst/>
                <a:ahLst/>
                <a:cxnLst/>
                <a:rect l="l" t="t" r="r" b="b"/>
                <a:pathLst>
                  <a:path w="16204" h="16472" extrusionOk="0">
                    <a:moveTo>
                      <a:pt x="0" y="0"/>
                    </a:moveTo>
                    <a:lnTo>
                      <a:pt x="4" y="313"/>
                    </a:lnTo>
                    <a:lnTo>
                      <a:pt x="6054" y="6364"/>
                    </a:lnTo>
                    <a:lnTo>
                      <a:pt x="6082" y="6391"/>
                    </a:lnTo>
                    <a:lnTo>
                      <a:pt x="13829" y="14138"/>
                    </a:lnTo>
                    <a:lnTo>
                      <a:pt x="13856" y="14165"/>
                    </a:lnTo>
                    <a:lnTo>
                      <a:pt x="16162" y="16472"/>
                    </a:lnTo>
                    <a:cubicBezTo>
                      <a:pt x="16176" y="16383"/>
                      <a:pt x="16189" y="16291"/>
                      <a:pt x="16203" y="16199"/>
                    </a:cubicBezTo>
                    <a:lnTo>
                      <a:pt x="14036" y="14036"/>
                    </a:lnTo>
                    <a:lnTo>
                      <a:pt x="14009" y="14008"/>
                    </a:lnTo>
                    <a:lnTo>
                      <a:pt x="13982" y="13981"/>
                    </a:lnTo>
                    <a:lnTo>
                      <a:pt x="6211" y="6207"/>
                    </a:lnTo>
                    <a:lnTo>
                      <a:pt x="6184" y="61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" name="Google Shape;297;p16"/>
              <p:cNvSpPr/>
              <p:nvPr/>
            </p:nvSpPr>
            <p:spPr>
              <a:xfrm>
                <a:off x="4898950" y="3035450"/>
                <a:ext cx="189175" cy="190300"/>
              </a:xfrm>
              <a:custGeom>
                <a:avLst/>
                <a:gdLst/>
                <a:ahLst/>
                <a:cxnLst/>
                <a:rect l="l" t="t" r="r" b="b"/>
                <a:pathLst>
                  <a:path w="7567" h="7612" extrusionOk="0">
                    <a:moveTo>
                      <a:pt x="1" y="0"/>
                    </a:moveTo>
                    <a:lnTo>
                      <a:pt x="1" y="314"/>
                    </a:lnTo>
                    <a:lnTo>
                      <a:pt x="5145" y="5458"/>
                    </a:lnTo>
                    <a:lnTo>
                      <a:pt x="5172" y="5486"/>
                    </a:lnTo>
                    <a:lnTo>
                      <a:pt x="5200" y="5513"/>
                    </a:lnTo>
                    <a:lnTo>
                      <a:pt x="7298" y="7612"/>
                    </a:lnTo>
                    <a:cubicBezTo>
                      <a:pt x="7390" y="7598"/>
                      <a:pt x="7479" y="7584"/>
                      <a:pt x="7567" y="7567"/>
                    </a:cubicBezTo>
                    <a:lnTo>
                      <a:pt x="5356" y="5356"/>
                    </a:lnTo>
                    <a:lnTo>
                      <a:pt x="5329" y="5329"/>
                    </a:lnTo>
                    <a:lnTo>
                      <a:pt x="5302" y="5302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" name="Google Shape;298;p16"/>
              <p:cNvSpPr/>
              <p:nvPr/>
            </p:nvSpPr>
            <p:spPr>
              <a:xfrm>
                <a:off x="4898025" y="2878500"/>
                <a:ext cx="300475" cy="303725"/>
              </a:xfrm>
              <a:custGeom>
                <a:avLst/>
                <a:gdLst/>
                <a:ahLst/>
                <a:cxnLst/>
                <a:rect l="l" t="t" r="r" b="b"/>
                <a:pathLst>
                  <a:path w="12019" h="12149" extrusionOk="0">
                    <a:moveTo>
                      <a:pt x="0" y="0"/>
                    </a:moveTo>
                    <a:lnTo>
                      <a:pt x="4" y="314"/>
                    </a:lnTo>
                    <a:lnTo>
                      <a:pt x="528" y="841"/>
                    </a:lnTo>
                    <a:lnTo>
                      <a:pt x="556" y="869"/>
                    </a:lnTo>
                    <a:lnTo>
                      <a:pt x="8303" y="8616"/>
                    </a:lnTo>
                    <a:lnTo>
                      <a:pt x="8330" y="8643"/>
                    </a:lnTo>
                    <a:lnTo>
                      <a:pt x="8357" y="8670"/>
                    </a:lnTo>
                    <a:lnTo>
                      <a:pt x="11835" y="12149"/>
                    </a:lnTo>
                    <a:cubicBezTo>
                      <a:pt x="11896" y="12108"/>
                      <a:pt x="11962" y="12063"/>
                      <a:pt x="12019" y="12022"/>
                    </a:cubicBezTo>
                    <a:lnTo>
                      <a:pt x="8514" y="8514"/>
                    </a:lnTo>
                    <a:lnTo>
                      <a:pt x="8487" y="8486"/>
                    </a:lnTo>
                    <a:lnTo>
                      <a:pt x="8459" y="8459"/>
                    </a:lnTo>
                    <a:lnTo>
                      <a:pt x="712" y="712"/>
                    </a:lnTo>
                    <a:lnTo>
                      <a:pt x="685" y="685"/>
                    </a:lnTo>
                    <a:lnTo>
                      <a:pt x="658" y="65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" name="Google Shape;299;p16"/>
              <p:cNvSpPr/>
              <p:nvPr/>
            </p:nvSpPr>
            <p:spPr>
              <a:xfrm>
                <a:off x="4897600" y="2800050"/>
                <a:ext cx="341900" cy="345975"/>
              </a:xfrm>
              <a:custGeom>
                <a:avLst/>
                <a:gdLst/>
                <a:ahLst/>
                <a:cxnLst/>
                <a:rect l="l" t="t" r="r" b="b"/>
                <a:pathLst>
                  <a:path w="13676" h="13839" extrusionOk="0">
                    <a:moveTo>
                      <a:pt x="1" y="1"/>
                    </a:moveTo>
                    <a:lnTo>
                      <a:pt x="1" y="314"/>
                    </a:lnTo>
                    <a:lnTo>
                      <a:pt x="2078" y="2392"/>
                    </a:lnTo>
                    <a:lnTo>
                      <a:pt x="2106" y="2419"/>
                    </a:lnTo>
                    <a:lnTo>
                      <a:pt x="2133" y="2446"/>
                    </a:lnTo>
                    <a:lnTo>
                      <a:pt x="9880" y="10193"/>
                    </a:lnTo>
                    <a:lnTo>
                      <a:pt x="9907" y="10221"/>
                    </a:lnTo>
                    <a:lnTo>
                      <a:pt x="13525" y="13839"/>
                    </a:lnTo>
                    <a:cubicBezTo>
                      <a:pt x="13576" y="13787"/>
                      <a:pt x="13627" y="13733"/>
                      <a:pt x="13675" y="13679"/>
                    </a:cubicBezTo>
                    <a:lnTo>
                      <a:pt x="10091" y="10091"/>
                    </a:lnTo>
                    <a:lnTo>
                      <a:pt x="10064" y="10064"/>
                    </a:lnTo>
                    <a:lnTo>
                      <a:pt x="2290" y="2290"/>
                    </a:lnTo>
                    <a:lnTo>
                      <a:pt x="2262" y="2262"/>
                    </a:lnTo>
                    <a:lnTo>
                      <a:pt x="2235" y="2235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" name="Google Shape;300;p16"/>
              <p:cNvSpPr/>
              <p:nvPr/>
            </p:nvSpPr>
            <p:spPr>
              <a:xfrm>
                <a:off x="4897100" y="2721600"/>
                <a:ext cx="374750" cy="379700"/>
              </a:xfrm>
              <a:custGeom>
                <a:avLst/>
                <a:gdLst/>
                <a:ahLst/>
                <a:cxnLst/>
                <a:rect l="l" t="t" r="r" b="b"/>
                <a:pathLst>
                  <a:path w="14990" h="15188" extrusionOk="0">
                    <a:moveTo>
                      <a:pt x="0" y="1"/>
                    </a:moveTo>
                    <a:lnTo>
                      <a:pt x="4" y="315"/>
                    </a:lnTo>
                    <a:lnTo>
                      <a:pt x="3659" y="3970"/>
                    </a:lnTo>
                    <a:lnTo>
                      <a:pt x="3686" y="3997"/>
                    </a:lnTo>
                    <a:lnTo>
                      <a:pt x="11460" y="11771"/>
                    </a:lnTo>
                    <a:lnTo>
                      <a:pt x="11488" y="11798"/>
                    </a:lnTo>
                    <a:lnTo>
                      <a:pt x="11515" y="11826"/>
                    </a:lnTo>
                    <a:lnTo>
                      <a:pt x="14877" y="15188"/>
                    </a:lnTo>
                    <a:cubicBezTo>
                      <a:pt x="14914" y="15120"/>
                      <a:pt x="14952" y="15056"/>
                      <a:pt x="14990" y="14991"/>
                    </a:cubicBezTo>
                    <a:lnTo>
                      <a:pt x="11672" y="11669"/>
                    </a:lnTo>
                    <a:lnTo>
                      <a:pt x="11644" y="11642"/>
                    </a:lnTo>
                    <a:lnTo>
                      <a:pt x="11617" y="11614"/>
                    </a:lnTo>
                    <a:lnTo>
                      <a:pt x="3870" y="3867"/>
                    </a:lnTo>
                    <a:lnTo>
                      <a:pt x="3843" y="384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" name="Google Shape;301;p16"/>
              <p:cNvSpPr/>
              <p:nvPr/>
            </p:nvSpPr>
            <p:spPr>
              <a:xfrm>
                <a:off x="4898700" y="2996200"/>
                <a:ext cx="220950" cy="222650"/>
              </a:xfrm>
              <a:custGeom>
                <a:avLst/>
                <a:gdLst/>
                <a:ahLst/>
                <a:cxnLst/>
                <a:rect l="l" t="t" r="r" b="b"/>
                <a:pathLst>
                  <a:path w="8838" h="8906" extrusionOk="0">
                    <a:moveTo>
                      <a:pt x="1" y="1"/>
                    </a:moveTo>
                    <a:lnTo>
                      <a:pt x="4" y="314"/>
                    </a:lnTo>
                    <a:lnTo>
                      <a:pt x="5935" y="6248"/>
                    </a:lnTo>
                    <a:lnTo>
                      <a:pt x="5962" y="6276"/>
                    </a:lnTo>
                    <a:lnTo>
                      <a:pt x="5990" y="6303"/>
                    </a:lnTo>
                    <a:lnTo>
                      <a:pt x="8592" y="8905"/>
                    </a:lnTo>
                    <a:cubicBezTo>
                      <a:pt x="8674" y="8882"/>
                      <a:pt x="8756" y="8861"/>
                      <a:pt x="8838" y="8837"/>
                    </a:cubicBezTo>
                    <a:lnTo>
                      <a:pt x="6146" y="6146"/>
                    </a:lnTo>
                    <a:lnTo>
                      <a:pt x="6119" y="6119"/>
                    </a:lnTo>
                    <a:lnTo>
                      <a:pt x="6092" y="609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" name="Google Shape;302;p16"/>
              <p:cNvSpPr/>
              <p:nvPr/>
            </p:nvSpPr>
            <p:spPr>
              <a:xfrm>
                <a:off x="4898275" y="2917750"/>
                <a:ext cx="276400" cy="279050"/>
              </a:xfrm>
              <a:custGeom>
                <a:avLst/>
                <a:gdLst/>
                <a:ahLst/>
                <a:cxnLst/>
                <a:rect l="l" t="t" r="r" b="b"/>
                <a:pathLst>
                  <a:path w="11056" h="11162" extrusionOk="0">
                    <a:moveTo>
                      <a:pt x="1" y="1"/>
                    </a:moveTo>
                    <a:lnTo>
                      <a:pt x="1" y="314"/>
                    </a:lnTo>
                    <a:lnTo>
                      <a:pt x="7512" y="7826"/>
                    </a:lnTo>
                    <a:lnTo>
                      <a:pt x="7540" y="7853"/>
                    </a:lnTo>
                    <a:lnTo>
                      <a:pt x="7567" y="7881"/>
                    </a:lnTo>
                    <a:lnTo>
                      <a:pt x="10851" y="11161"/>
                    </a:lnTo>
                    <a:cubicBezTo>
                      <a:pt x="10919" y="11127"/>
                      <a:pt x="10987" y="11093"/>
                      <a:pt x="11056" y="11056"/>
                    </a:cubicBezTo>
                    <a:lnTo>
                      <a:pt x="7724" y="7724"/>
                    </a:lnTo>
                    <a:lnTo>
                      <a:pt x="7696" y="7697"/>
                    </a:lnTo>
                    <a:lnTo>
                      <a:pt x="7669" y="7669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" name="Google Shape;303;p16"/>
              <p:cNvSpPr/>
              <p:nvPr/>
            </p:nvSpPr>
            <p:spPr>
              <a:xfrm>
                <a:off x="4897775" y="2839325"/>
                <a:ext cx="322375" cy="325950"/>
              </a:xfrm>
              <a:custGeom>
                <a:avLst/>
                <a:gdLst/>
                <a:ahLst/>
                <a:cxnLst/>
                <a:rect l="l" t="t" r="r" b="b"/>
                <a:pathLst>
                  <a:path w="12895" h="13038" extrusionOk="0">
                    <a:moveTo>
                      <a:pt x="0" y="0"/>
                    </a:moveTo>
                    <a:lnTo>
                      <a:pt x="4" y="314"/>
                    </a:lnTo>
                    <a:lnTo>
                      <a:pt x="1291" y="1601"/>
                    </a:lnTo>
                    <a:lnTo>
                      <a:pt x="1318" y="1628"/>
                    </a:lnTo>
                    <a:lnTo>
                      <a:pt x="1346" y="1656"/>
                    </a:lnTo>
                    <a:lnTo>
                      <a:pt x="9093" y="9403"/>
                    </a:lnTo>
                    <a:lnTo>
                      <a:pt x="9120" y="9430"/>
                    </a:lnTo>
                    <a:lnTo>
                      <a:pt x="12728" y="13037"/>
                    </a:lnTo>
                    <a:cubicBezTo>
                      <a:pt x="12782" y="12990"/>
                      <a:pt x="12840" y="12939"/>
                      <a:pt x="12895" y="12891"/>
                    </a:cubicBezTo>
                    <a:lnTo>
                      <a:pt x="9304" y="9301"/>
                    </a:lnTo>
                    <a:lnTo>
                      <a:pt x="9277" y="9273"/>
                    </a:lnTo>
                    <a:lnTo>
                      <a:pt x="1475" y="1472"/>
                    </a:lnTo>
                    <a:lnTo>
                      <a:pt x="1448" y="144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" name="Google Shape;304;p16"/>
              <p:cNvSpPr/>
              <p:nvPr/>
            </p:nvSpPr>
            <p:spPr>
              <a:xfrm>
                <a:off x="4897350" y="2760800"/>
                <a:ext cx="359425" cy="363925"/>
              </a:xfrm>
              <a:custGeom>
                <a:avLst/>
                <a:gdLst/>
                <a:ahLst/>
                <a:cxnLst/>
                <a:rect l="l" t="t" r="r" b="b"/>
                <a:pathLst>
                  <a:path w="14377" h="14557" extrusionOk="0">
                    <a:moveTo>
                      <a:pt x="0" y="0"/>
                    </a:moveTo>
                    <a:lnTo>
                      <a:pt x="0" y="313"/>
                    </a:lnTo>
                    <a:lnTo>
                      <a:pt x="2868" y="3182"/>
                    </a:lnTo>
                    <a:lnTo>
                      <a:pt x="2896" y="3209"/>
                    </a:lnTo>
                    <a:lnTo>
                      <a:pt x="2923" y="3236"/>
                    </a:lnTo>
                    <a:lnTo>
                      <a:pt x="10670" y="10983"/>
                    </a:lnTo>
                    <a:lnTo>
                      <a:pt x="10697" y="11011"/>
                    </a:lnTo>
                    <a:lnTo>
                      <a:pt x="10725" y="11038"/>
                    </a:lnTo>
                    <a:lnTo>
                      <a:pt x="14244" y="14557"/>
                    </a:lnTo>
                    <a:cubicBezTo>
                      <a:pt x="14288" y="14499"/>
                      <a:pt x="14332" y="14438"/>
                      <a:pt x="14376" y="14376"/>
                    </a:cubicBezTo>
                    <a:lnTo>
                      <a:pt x="10881" y="10881"/>
                    </a:lnTo>
                    <a:lnTo>
                      <a:pt x="10854" y="10854"/>
                    </a:lnTo>
                    <a:lnTo>
                      <a:pt x="10827" y="10827"/>
                    </a:lnTo>
                    <a:lnTo>
                      <a:pt x="3080" y="3080"/>
                    </a:lnTo>
                    <a:lnTo>
                      <a:pt x="3052" y="3052"/>
                    </a:lnTo>
                    <a:lnTo>
                      <a:pt x="3025" y="30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" name="Google Shape;305;p16"/>
              <p:cNvSpPr/>
              <p:nvPr/>
            </p:nvSpPr>
            <p:spPr>
              <a:xfrm>
                <a:off x="4899375" y="3113900"/>
                <a:ext cx="115000" cy="115000"/>
              </a:xfrm>
              <a:custGeom>
                <a:avLst/>
                <a:gdLst/>
                <a:ahLst/>
                <a:cxnLst/>
                <a:rect l="l" t="t" r="r" b="b"/>
                <a:pathLst>
                  <a:path w="4600" h="4600" extrusionOk="0">
                    <a:moveTo>
                      <a:pt x="1" y="0"/>
                    </a:moveTo>
                    <a:lnTo>
                      <a:pt x="4" y="314"/>
                    </a:lnTo>
                    <a:lnTo>
                      <a:pt x="3568" y="3878"/>
                    </a:lnTo>
                    <a:lnTo>
                      <a:pt x="3595" y="3905"/>
                    </a:lnTo>
                    <a:lnTo>
                      <a:pt x="3622" y="3931"/>
                    </a:lnTo>
                    <a:lnTo>
                      <a:pt x="4266" y="4576"/>
                    </a:lnTo>
                    <a:cubicBezTo>
                      <a:pt x="4378" y="4586"/>
                      <a:pt x="4491" y="4593"/>
                      <a:pt x="4600" y="4599"/>
                    </a:cubicBezTo>
                    <a:lnTo>
                      <a:pt x="3779" y="3779"/>
                    </a:lnTo>
                    <a:lnTo>
                      <a:pt x="3752" y="3751"/>
                    </a:lnTo>
                    <a:lnTo>
                      <a:pt x="3724" y="372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" name="Google Shape;306;p16"/>
              <p:cNvSpPr/>
              <p:nvPr/>
            </p:nvSpPr>
            <p:spPr>
              <a:xfrm>
                <a:off x="4899225" y="3074625"/>
                <a:ext cx="154075" cy="154625"/>
              </a:xfrm>
              <a:custGeom>
                <a:avLst/>
                <a:gdLst/>
                <a:ahLst/>
                <a:cxnLst/>
                <a:rect l="l" t="t" r="r" b="b"/>
                <a:pathLst>
                  <a:path w="6163" h="6185" extrusionOk="0">
                    <a:moveTo>
                      <a:pt x="0" y="1"/>
                    </a:moveTo>
                    <a:lnTo>
                      <a:pt x="0" y="318"/>
                    </a:lnTo>
                    <a:lnTo>
                      <a:pt x="4354" y="4672"/>
                    </a:lnTo>
                    <a:lnTo>
                      <a:pt x="4381" y="4699"/>
                    </a:lnTo>
                    <a:lnTo>
                      <a:pt x="5870" y="6184"/>
                    </a:lnTo>
                    <a:cubicBezTo>
                      <a:pt x="5969" y="6180"/>
                      <a:pt x="6064" y="6174"/>
                      <a:pt x="6163" y="6167"/>
                    </a:cubicBezTo>
                    <a:lnTo>
                      <a:pt x="4565" y="4570"/>
                    </a:lnTo>
                    <a:lnTo>
                      <a:pt x="4538" y="454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" name="Google Shape;307;p16"/>
              <p:cNvSpPr/>
              <p:nvPr/>
            </p:nvSpPr>
            <p:spPr>
              <a:xfrm>
                <a:off x="5198925" y="2485200"/>
                <a:ext cx="135175" cy="131750"/>
              </a:xfrm>
              <a:custGeom>
                <a:avLst/>
                <a:gdLst/>
                <a:ahLst/>
                <a:cxnLst/>
                <a:rect l="l" t="t" r="r" b="b"/>
                <a:pathLst>
                  <a:path w="5407" h="5270" extrusionOk="0">
                    <a:moveTo>
                      <a:pt x="0" y="0"/>
                    </a:moveTo>
                    <a:lnTo>
                      <a:pt x="2508" y="2507"/>
                    </a:lnTo>
                    <a:lnTo>
                      <a:pt x="2535" y="2535"/>
                    </a:lnTo>
                    <a:lnTo>
                      <a:pt x="2562" y="2562"/>
                    </a:lnTo>
                    <a:lnTo>
                      <a:pt x="5270" y="5270"/>
                    </a:lnTo>
                    <a:cubicBezTo>
                      <a:pt x="5315" y="5213"/>
                      <a:pt x="5363" y="5155"/>
                      <a:pt x="5407" y="5093"/>
                    </a:cubicBezTo>
                    <a:lnTo>
                      <a:pt x="2715" y="2405"/>
                    </a:lnTo>
                    <a:lnTo>
                      <a:pt x="2688" y="2378"/>
                    </a:lnTo>
                    <a:lnTo>
                      <a:pt x="2661" y="2351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" name="Google Shape;308;p16"/>
              <p:cNvSpPr/>
              <p:nvPr/>
            </p:nvSpPr>
            <p:spPr>
              <a:xfrm>
                <a:off x="5159925" y="2485200"/>
                <a:ext cx="156300" cy="152550"/>
              </a:xfrm>
              <a:custGeom>
                <a:avLst/>
                <a:gdLst/>
                <a:ahLst/>
                <a:cxnLst/>
                <a:rect l="l" t="t" r="r" b="b"/>
                <a:pathLst>
                  <a:path w="6252" h="6102" extrusionOk="0">
                    <a:moveTo>
                      <a:pt x="0" y="0"/>
                    </a:moveTo>
                    <a:lnTo>
                      <a:pt x="3288" y="3287"/>
                    </a:lnTo>
                    <a:lnTo>
                      <a:pt x="3315" y="3315"/>
                    </a:lnTo>
                    <a:lnTo>
                      <a:pt x="6101" y="6101"/>
                    </a:lnTo>
                    <a:cubicBezTo>
                      <a:pt x="6153" y="6047"/>
                      <a:pt x="6203" y="5996"/>
                      <a:pt x="6252" y="5941"/>
                    </a:cubicBezTo>
                    <a:lnTo>
                      <a:pt x="3495" y="3185"/>
                    </a:lnTo>
                    <a:lnTo>
                      <a:pt x="3468" y="3158"/>
                    </a:lnTo>
                    <a:lnTo>
                      <a:pt x="3441" y="313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" name="Google Shape;309;p16"/>
              <p:cNvSpPr/>
              <p:nvPr/>
            </p:nvSpPr>
            <p:spPr>
              <a:xfrm>
                <a:off x="5003900" y="2485200"/>
                <a:ext cx="246225" cy="244175"/>
              </a:xfrm>
              <a:custGeom>
                <a:avLst/>
                <a:gdLst/>
                <a:ahLst/>
                <a:cxnLst/>
                <a:rect l="l" t="t" r="r" b="b"/>
                <a:pathLst>
                  <a:path w="9849" h="9767" extrusionOk="0">
                    <a:moveTo>
                      <a:pt x="0" y="0"/>
                    </a:moveTo>
                    <a:lnTo>
                      <a:pt x="6435" y="6432"/>
                    </a:lnTo>
                    <a:lnTo>
                      <a:pt x="6463" y="6460"/>
                    </a:lnTo>
                    <a:lnTo>
                      <a:pt x="9771" y="9767"/>
                    </a:lnTo>
                    <a:cubicBezTo>
                      <a:pt x="9791" y="9689"/>
                      <a:pt x="9821" y="9611"/>
                      <a:pt x="9848" y="9535"/>
                    </a:cubicBezTo>
                    <a:lnTo>
                      <a:pt x="6592" y="6279"/>
                    </a:lnTo>
                    <a:lnTo>
                      <a:pt x="6565" y="625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" name="Google Shape;310;p16"/>
              <p:cNvSpPr/>
              <p:nvPr/>
            </p:nvSpPr>
            <p:spPr>
              <a:xfrm>
                <a:off x="4898450" y="2956950"/>
                <a:ext cx="249900" cy="2521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10087" extrusionOk="0">
                    <a:moveTo>
                      <a:pt x="0" y="0"/>
                    </a:moveTo>
                    <a:lnTo>
                      <a:pt x="4" y="316"/>
                    </a:lnTo>
                    <a:lnTo>
                      <a:pt x="6753" y="7065"/>
                    </a:lnTo>
                    <a:lnTo>
                      <a:pt x="6780" y="7093"/>
                    </a:lnTo>
                    <a:lnTo>
                      <a:pt x="9774" y="10087"/>
                    </a:lnTo>
                    <a:cubicBezTo>
                      <a:pt x="9849" y="10057"/>
                      <a:pt x="9921" y="10026"/>
                      <a:pt x="9996" y="9995"/>
                    </a:cubicBezTo>
                    <a:lnTo>
                      <a:pt x="6909" y="6909"/>
                    </a:lnTo>
                    <a:lnTo>
                      <a:pt x="6882" y="68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" name="Google Shape;311;p16"/>
              <p:cNvSpPr/>
              <p:nvPr/>
            </p:nvSpPr>
            <p:spPr>
              <a:xfrm>
                <a:off x="4896825" y="2682350"/>
                <a:ext cx="387800" cy="393175"/>
              </a:xfrm>
              <a:custGeom>
                <a:avLst/>
                <a:gdLst/>
                <a:ahLst/>
                <a:cxnLst/>
                <a:rect l="l" t="t" r="r" b="b"/>
                <a:pathLst>
                  <a:path w="15512" h="15727" extrusionOk="0">
                    <a:moveTo>
                      <a:pt x="1" y="0"/>
                    </a:moveTo>
                    <a:lnTo>
                      <a:pt x="4" y="314"/>
                    </a:lnTo>
                    <a:lnTo>
                      <a:pt x="4450" y="4760"/>
                    </a:lnTo>
                    <a:lnTo>
                      <a:pt x="4477" y="4787"/>
                    </a:lnTo>
                    <a:lnTo>
                      <a:pt x="12279" y="12588"/>
                    </a:lnTo>
                    <a:lnTo>
                      <a:pt x="12306" y="12616"/>
                    </a:lnTo>
                    <a:lnTo>
                      <a:pt x="15416" y="15726"/>
                    </a:lnTo>
                    <a:cubicBezTo>
                      <a:pt x="15450" y="15654"/>
                      <a:pt x="15480" y="15583"/>
                      <a:pt x="15512" y="15511"/>
                    </a:cubicBezTo>
                    <a:lnTo>
                      <a:pt x="12435" y="12432"/>
                    </a:lnTo>
                    <a:lnTo>
                      <a:pt x="12408" y="12404"/>
                    </a:lnTo>
                    <a:lnTo>
                      <a:pt x="4661" y="4657"/>
                    </a:lnTo>
                    <a:lnTo>
                      <a:pt x="4634" y="463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" name="Google Shape;312;p16"/>
              <p:cNvSpPr/>
              <p:nvPr/>
            </p:nvSpPr>
            <p:spPr>
              <a:xfrm>
                <a:off x="4899900" y="3192325"/>
                <a:ext cx="14925" cy="15025"/>
              </a:xfrm>
              <a:custGeom>
                <a:avLst/>
                <a:gdLst/>
                <a:ahLst/>
                <a:cxnLst/>
                <a:rect l="l" t="t" r="r" b="b"/>
                <a:pathLst>
                  <a:path w="597" h="601" extrusionOk="0">
                    <a:moveTo>
                      <a:pt x="0" y="1"/>
                    </a:moveTo>
                    <a:lnTo>
                      <a:pt x="0" y="315"/>
                    </a:lnTo>
                    <a:lnTo>
                      <a:pt x="65" y="382"/>
                    </a:lnTo>
                    <a:cubicBezTo>
                      <a:pt x="242" y="458"/>
                      <a:pt x="420" y="532"/>
                      <a:pt x="596" y="601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" name="Google Shape;313;p16"/>
              <p:cNvSpPr/>
              <p:nvPr/>
            </p:nvSpPr>
            <p:spPr>
              <a:xfrm>
                <a:off x="4899650" y="3153175"/>
                <a:ext cx="70125" cy="70100"/>
              </a:xfrm>
              <a:custGeom>
                <a:avLst/>
                <a:gdLst/>
                <a:ahLst/>
                <a:cxnLst/>
                <a:rect l="l" t="t" r="r" b="b"/>
                <a:pathLst>
                  <a:path w="2805" h="2804" extrusionOk="0">
                    <a:moveTo>
                      <a:pt x="0" y="0"/>
                    </a:moveTo>
                    <a:lnTo>
                      <a:pt x="0" y="313"/>
                    </a:lnTo>
                    <a:lnTo>
                      <a:pt x="2405" y="2715"/>
                    </a:lnTo>
                    <a:cubicBezTo>
                      <a:pt x="2538" y="2746"/>
                      <a:pt x="2671" y="2777"/>
                      <a:pt x="2804" y="2804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" name="Google Shape;314;p16"/>
              <p:cNvSpPr/>
              <p:nvPr/>
            </p:nvSpPr>
            <p:spPr>
              <a:xfrm>
                <a:off x="5276925" y="2485200"/>
                <a:ext cx="83325" cy="81775"/>
              </a:xfrm>
              <a:custGeom>
                <a:avLst/>
                <a:gdLst/>
                <a:ahLst/>
                <a:cxnLst/>
                <a:rect l="l" t="t" r="r" b="b"/>
                <a:pathLst>
                  <a:path w="3333" h="3271" extrusionOk="0">
                    <a:moveTo>
                      <a:pt x="1" y="0"/>
                    </a:moveTo>
                    <a:lnTo>
                      <a:pt x="975" y="974"/>
                    </a:lnTo>
                    <a:lnTo>
                      <a:pt x="1002" y="1002"/>
                    </a:lnTo>
                    <a:lnTo>
                      <a:pt x="3271" y="3271"/>
                    </a:lnTo>
                    <a:cubicBezTo>
                      <a:pt x="3295" y="3189"/>
                      <a:pt x="3315" y="3103"/>
                      <a:pt x="3333" y="3021"/>
                    </a:cubicBezTo>
                    <a:lnTo>
                      <a:pt x="1128" y="818"/>
                    </a:lnTo>
                    <a:lnTo>
                      <a:pt x="1101" y="790"/>
                    </a:lnTo>
                    <a:lnTo>
                      <a:pt x="31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" name="Google Shape;315;p16"/>
              <p:cNvSpPr/>
              <p:nvPr/>
            </p:nvSpPr>
            <p:spPr>
              <a:xfrm>
                <a:off x="5237925" y="2485200"/>
                <a:ext cx="111600" cy="108875"/>
              </a:xfrm>
              <a:custGeom>
                <a:avLst/>
                <a:gdLst/>
                <a:ahLst/>
                <a:cxnLst/>
                <a:rect l="l" t="t" r="r" b="b"/>
                <a:pathLst>
                  <a:path w="4464" h="4355" extrusionOk="0">
                    <a:moveTo>
                      <a:pt x="1" y="0"/>
                    </a:moveTo>
                    <a:lnTo>
                      <a:pt x="1755" y="1754"/>
                    </a:lnTo>
                    <a:lnTo>
                      <a:pt x="1782" y="1782"/>
                    </a:lnTo>
                    <a:lnTo>
                      <a:pt x="4355" y="4354"/>
                    </a:lnTo>
                    <a:cubicBezTo>
                      <a:pt x="4391" y="4285"/>
                      <a:pt x="4426" y="4218"/>
                      <a:pt x="4463" y="4150"/>
                    </a:cubicBezTo>
                    <a:lnTo>
                      <a:pt x="1908" y="1598"/>
                    </a:lnTo>
                    <a:lnTo>
                      <a:pt x="1885" y="1570"/>
                    </a:lnTo>
                    <a:lnTo>
                      <a:pt x="1881" y="1570"/>
                    </a:lnTo>
                    <a:lnTo>
                      <a:pt x="31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" name="Google Shape;316;p16"/>
              <p:cNvSpPr/>
              <p:nvPr/>
            </p:nvSpPr>
            <p:spPr>
              <a:xfrm>
                <a:off x="5120925" y="2485200"/>
                <a:ext cx="176475" cy="172750"/>
              </a:xfrm>
              <a:custGeom>
                <a:avLst/>
                <a:gdLst/>
                <a:ahLst/>
                <a:cxnLst/>
                <a:rect l="l" t="t" r="r" b="b"/>
                <a:pathLst>
                  <a:path w="7059" h="6910" extrusionOk="0">
                    <a:moveTo>
                      <a:pt x="0" y="0"/>
                    </a:moveTo>
                    <a:lnTo>
                      <a:pt x="4068" y="4068"/>
                    </a:lnTo>
                    <a:lnTo>
                      <a:pt x="4095" y="4092"/>
                    </a:lnTo>
                    <a:lnTo>
                      <a:pt x="4122" y="4119"/>
                    </a:lnTo>
                    <a:lnTo>
                      <a:pt x="6909" y="6909"/>
                    </a:lnTo>
                    <a:cubicBezTo>
                      <a:pt x="6960" y="6854"/>
                      <a:pt x="7011" y="6800"/>
                      <a:pt x="7059" y="6746"/>
                    </a:cubicBezTo>
                    <a:lnTo>
                      <a:pt x="4275" y="3966"/>
                    </a:lnTo>
                    <a:lnTo>
                      <a:pt x="4248" y="3938"/>
                    </a:lnTo>
                    <a:lnTo>
                      <a:pt x="4224" y="391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" name="Google Shape;317;p16"/>
              <p:cNvSpPr/>
              <p:nvPr/>
            </p:nvSpPr>
            <p:spPr>
              <a:xfrm>
                <a:off x="4964875" y="2485200"/>
                <a:ext cx="279450" cy="279450"/>
              </a:xfrm>
              <a:custGeom>
                <a:avLst/>
                <a:gdLst/>
                <a:ahLst/>
                <a:cxnLst/>
                <a:rect l="l" t="t" r="r" b="b"/>
                <a:pathLst>
                  <a:path w="11178" h="11178" extrusionOk="0">
                    <a:moveTo>
                      <a:pt x="0" y="0"/>
                    </a:moveTo>
                    <a:lnTo>
                      <a:pt x="7189" y="7185"/>
                    </a:lnTo>
                    <a:lnTo>
                      <a:pt x="7216" y="7212"/>
                    </a:lnTo>
                    <a:lnTo>
                      <a:pt x="7244" y="7240"/>
                    </a:lnTo>
                    <a:lnTo>
                      <a:pt x="11178" y="11177"/>
                    </a:lnTo>
                    <a:cubicBezTo>
                      <a:pt x="11175" y="11072"/>
                      <a:pt x="11175" y="10966"/>
                      <a:pt x="11178" y="10861"/>
                    </a:cubicBezTo>
                    <a:lnTo>
                      <a:pt x="7400" y="7086"/>
                    </a:lnTo>
                    <a:lnTo>
                      <a:pt x="7373" y="7059"/>
                    </a:lnTo>
                    <a:lnTo>
                      <a:pt x="7346" y="7032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" name="Google Shape;318;p16"/>
              <p:cNvSpPr/>
              <p:nvPr/>
            </p:nvSpPr>
            <p:spPr>
              <a:xfrm>
                <a:off x="5042900" y="2485200"/>
                <a:ext cx="219750" cy="216850"/>
              </a:xfrm>
              <a:custGeom>
                <a:avLst/>
                <a:gdLst/>
                <a:ahLst/>
                <a:cxnLst/>
                <a:rect l="l" t="t" r="r" b="b"/>
                <a:pathLst>
                  <a:path w="8790" h="8674" extrusionOk="0">
                    <a:moveTo>
                      <a:pt x="0" y="0"/>
                    </a:moveTo>
                    <a:lnTo>
                      <a:pt x="5628" y="5625"/>
                    </a:lnTo>
                    <a:lnTo>
                      <a:pt x="5656" y="5652"/>
                    </a:lnTo>
                    <a:lnTo>
                      <a:pt x="5683" y="5679"/>
                    </a:lnTo>
                    <a:lnTo>
                      <a:pt x="8677" y="8674"/>
                    </a:lnTo>
                    <a:cubicBezTo>
                      <a:pt x="8714" y="8609"/>
                      <a:pt x="8749" y="8540"/>
                      <a:pt x="8790" y="8476"/>
                    </a:cubicBezTo>
                    <a:lnTo>
                      <a:pt x="5840" y="5526"/>
                    </a:lnTo>
                    <a:lnTo>
                      <a:pt x="5812" y="5499"/>
                    </a:lnTo>
                    <a:lnTo>
                      <a:pt x="5785" y="547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" name="Google Shape;319;p16"/>
              <p:cNvSpPr/>
              <p:nvPr/>
            </p:nvSpPr>
            <p:spPr>
              <a:xfrm>
                <a:off x="4895975" y="2525375"/>
                <a:ext cx="403625" cy="411475"/>
              </a:xfrm>
              <a:custGeom>
                <a:avLst/>
                <a:gdLst/>
                <a:ahLst/>
                <a:cxnLst/>
                <a:rect l="l" t="t" r="r" b="b"/>
                <a:pathLst>
                  <a:path w="16145" h="16459" extrusionOk="0">
                    <a:moveTo>
                      <a:pt x="0" y="1"/>
                    </a:moveTo>
                    <a:lnTo>
                      <a:pt x="0" y="32"/>
                    </a:lnTo>
                    <a:lnTo>
                      <a:pt x="0" y="318"/>
                    </a:lnTo>
                    <a:lnTo>
                      <a:pt x="7604" y="7919"/>
                    </a:lnTo>
                    <a:lnTo>
                      <a:pt x="7632" y="7946"/>
                    </a:lnTo>
                    <a:lnTo>
                      <a:pt x="7659" y="7973"/>
                    </a:lnTo>
                    <a:lnTo>
                      <a:pt x="15406" y="15719"/>
                    </a:lnTo>
                    <a:lnTo>
                      <a:pt x="15433" y="15747"/>
                    </a:lnTo>
                    <a:lnTo>
                      <a:pt x="15460" y="15774"/>
                    </a:lnTo>
                    <a:lnTo>
                      <a:pt x="16145" y="16458"/>
                    </a:lnTo>
                    <a:cubicBezTo>
                      <a:pt x="16118" y="16326"/>
                      <a:pt x="16087" y="16189"/>
                      <a:pt x="16053" y="16057"/>
                    </a:cubicBezTo>
                    <a:lnTo>
                      <a:pt x="15613" y="15617"/>
                    </a:lnTo>
                    <a:lnTo>
                      <a:pt x="15586" y="15590"/>
                    </a:lnTo>
                    <a:lnTo>
                      <a:pt x="15559" y="15563"/>
                    </a:lnTo>
                    <a:lnTo>
                      <a:pt x="7816" y="7816"/>
                    </a:lnTo>
                    <a:lnTo>
                      <a:pt x="7788" y="7789"/>
                    </a:lnTo>
                    <a:lnTo>
                      <a:pt x="7761" y="7762"/>
                    </a:lnTo>
                    <a:lnTo>
                      <a:pt x="14" y="18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" name="Google Shape;320;p16"/>
              <p:cNvSpPr/>
              <p:nvPr/>
            </p:nvSpPr>
            <p:spPr>
              <a:xfrm>
                <a:off x="5081900" y="2485200"/>
                <a:ext cx="197175" cy="193700"/>
              </a:xfrm>
              <a:custGeom>
                <a:avLst/>
                <a:gdLst/>
                <a:ahLst/>
                <a:cxnLst/>
                <a:rect l="l" t="t" r="r" b="b"/>
                <a:pathLst>
                  <a:path w="7887" h="7748" extrusionOk="0">
                    <a:moveTo>
                      <a:pt x="0" y="0"/>
                    </a:moveTo>
                    <a:lnTo>
                      <a:pt x="4848" y="4845"/>
                    </a:lnTo>
                    <a:lnTo>
                      <a:pt x="4876" y="4872"/>
                    </a:lnTo>
                    <a:lnTo>
                      <a:pt x="4903" y="4899"/>
                    </a:lnTo>
                    <a:lnTo>
                      <a:pt x="7747" y="7747"/>
                    </a:lnTo>
                    <a:cubicBezTo>
                      <a:pt x="7795" y="7689"/>
                      <a:pt x="7840" y="7631"/>
                      <a:pt x="7887" y="7573"/>
                    </a:cubicBezTo>
                    <a:lnTo>
                      <a:pt x="5056" y="4746"/>
                    </a:lnTo>
                    <a:lnTo>
                      <a:pt x="5032" y="4718"/>
                    </a:lnTo>
                    <a:lnTo>
                      <a:pt x="5005" y="4691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" name="Google Shape;321;p16"/>
              <p:cNvSpPr/>
              <p:nvPr/>
            </p:nvSpPr>
            <p:spPr>
              <a:xfrm>
                <a:off x="4895725" y="2486225"/>
                <a:ext cx="384475" cy="392300"/>
              </a:xfrm>
              <a:custGeom>
                <a:avLst/>
                <a:gdLst/>
                <a:ahLst/>
                <a:cxnLst/>
                <a:rect l="l" t="t" r="r" b="b"/>
                <a:pathLst>
                  <a:path w="15379" h="15692" extrusionOk="0">
                    <a:moveTo>
                      <a:pt x="1" y="0"/>
                    </a:moveTo>
                    <a:lnTo>
                      <a:pt x="4" y="313"/>
                    </a:lnTo>
                    <a:lnTo>
                      <a:pt x="620" y="933"/>
                    </a:lnTo>
                    <a:lnTo>
                      <a:pt x="648" y="961"/>
                    </a:lnTo>
                    <a:lnTo>
                      <a:pt x="8395" y="8704"/>
                    </a:lnTo>
                    <a:lnTo>
                      <a:pt x="8422" y="8732"/>
                    </a:lnTo>
                    <a:lnTo>
                      <a:pt x="8449" y="8759"/>
                    </a:lnTo>
                    <a:lnTo>
                      <a:pt x="15378" y="15691"/>
                    </a:lnTo>
                    <a:cubicBezTo>
                      <a:pt x="15300" y="15507"/>
                      <a:pt x="15222" y="15323"/>
                      <a:pt x="15140" y="15139"/>
                    </a:cubicBezTo>
                    <a:lnTo>
                      <a:pt x="8606" y="8602"/>
                    </a:lnTo>
                    <a:lnTo>
                      <a:pt x="8579" y="8578"/>
                    </a:lnTo>
                    <a:lnTo>
                      <a:pt x="8551" y="8551"/>
                    </a:lnTo>
                    <a:lnTo>
                      <a:pt x="804" y="804"/>
                    </a:lnTo>
                    <a:lnTo>
                      <a:pt x="777" y="777"/>
                    </a:lnTo>
                    <a:lnTo>
                      <a:pt x="750" y="749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" name="Google Shape;322;p16"/>
              <p:cNvSpPr/>
              <p:nvPr/>
            </p:nvSpPr>
            <p:spPr>
              <a:xfrm>
                <a:off x="4925875" y="2485200"/>
                <a:ext cx="327650" cy="327575"/>
              </a:xfrm>
              <a:custGeom>
                <a:avLst/>
                <a:gdLst/>
                <a:ahLst/>
                <a:cxnLst/>
                <a:rect l="l" t="t" r="r" b="b"/>
                <a:pathLst>
                  <a:path w="13106" h="13103" extrusionOk="0">
                    <a:moveTo>
                      <a:pt x="0" y="0"/>
                    </a:moveTo>
                    <a:lnTo>
                      <a:pt x="167" y="167"/>
                    </a:lnTo>
                    <a:lnTo>
                      <a:pt x="194" y="194"/>
                    </a:lnTo>
                    <a:lnTo>
                      <a:pt x="222" y="221"/>
                    </a:lnTo>
                    <a:lnTo>
                      <a:pt x="7969" y="7965"/>
                    </a:lnTo>
                    <a:lnTo>
                      <a:pt x="7996" y="7993"/>
                    </a:lnTo>
                    <a:lnTo>
                      <a:pt x="13106" y="13103"/>
                    </a:lnTo>
                    <a:cubicBezTo>
                      <a:pt x="13059" y="12955"/>
                      <a:pt x="13018" y="12809"/>
                      <a:pt x="12977" y="12663"/>
                    </a:cubicBezTo>
                    <a:lnTo>
                      <a:pt x="8180" y="7866"/>
                    </a:lnTo>
                    <a:lnTo>
                      <a:pt x="8153" y="7839"/>
                    </a:lnTo>
                    <a:lnTo>
                      <a:pt x="378" y="65"/>
                    </a:lnTo>
                    <a:lnTo>
                      <a:pt x="351" y="37"/>
                    </a:lnTo>
                    <a:lnTo>
                      <a:pt x="324" y="10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23" name="Google Shape;323;p16"/>
          <p:cNvSpPr/>
          <p:nvPr/>
        </p:nvSpPr>
        <p:spPr>
          <a:xfrm rot="10800000">
            <a:off x="-25632" y="330110"/>
            <a:ext cx="1733468" cy="4824215"/>
          </a:xfrm>
          <a:custGeom>
            <a:avLst/>
            <a:gdLst/>
            <a:ahLst/>
            <a:cxnLst/>
            <a:rect l="l" t="t" r="r" b="b"/>
            <a:pathLst>
              <a:path w="49457" h="56384" extrusionOk="0">
                <a:moveTo>
                  <a:pt x="26052" y="1"/>
                </a:moveTo>
                <a:cubicBezTo>
                  <a:pt x="26452" y="1670"/>
                  <a:pt x="26646" y="3363"/>
                  <a:pt x="26302" y="5033"/>
                </a:cubicBezTo>
                <a:cubicBezTo>
                  <a:pt x="25788" y="7540"/>
                  <a:pt x="23582" y="9869"/>
                  <a:pt x="21120" y="9869"/>
                </a:cubicBezTo>
                <a:cubicBezTo>
                  <a:pt x="20849" y="9869"/>
                  <a:pt x="20574" y="9841"/>
                  <a:pt x="20299" y="9782"/>
                </a:cubicBezTo>
                <a:cubicBezTo>
                  <a:pt x="18318" y="9357"/>
                  <a:pt x="16978" y="7566"/>
                  <a:pt x="15743" y="5957"/>
                </a:cubicBezTo>
                <a:cubicBezTo>
                  <a:pt x="14512" y="4345"/>
                  <a:pt x="12946" y="2661"/>
                  <a:pt x="10918" y="2610"/>
                </a:cubicBezTo>
                <a:cubicBezTo>
                  <a:pt x="10884" y="2609"/>
                  <a:pt x="10851" y="2608"/>
                  <a:pt x="10817" y="2608"/>
                </a:cubicBezTo>
                <a:cubicBezTo>
                  <a:pt x="8301" y="2608"/>
                  <a:pt x="6557" y="5052"/>
                  <a:pt x="4495" y="6523"/>
                </a:cubicBezTo>
                <a:cubicBezTo>
                  <a:pt x="3156" y="7481"/>
                  <a:pt x="1609" y="8014"/>
                  <a:pt x="1" y="8202"/>
                </a:cubicBezTo>
                <a:cubicBezTo>
                  <a:pt x="1307" y="14936"/>
                  <a:pt x="5566" y="21137"/>
                  <a:pt x="11645" y="24368"/>
                </a:cubicBezTo>
                <a:cubicBezTo>
                  <a:pt x="14611" y="25938"/>
                  <a:pt x="17888" y="26839"/>
                  <a:pt x="20906" y="28306"/>
                </a:cubicBezTo>
                <a:cubicBezTo>
                  <a:pt x="23929" y="29773"/>
                  <a:pt x="26816" y="31984"/>
                  <a:pt x="27952" y="35139"/>
                </a:cubicBezTo>
                <a:cubicBezTo>
                  <a:pt x="29456" y="39313"/>
                  <a:pt x="27580" y="44118"/>
                  <a:pt x="29014" y="48315"/>
                </a:cubicBezTo>
                <a:cubicBezTo>
                  <a:pt x="30163" y="51696"/>
                  <a:pt x="33276" y="54050"/>
                  <a:pt x="36534" y="55507"/>
                </a:cubicBezTo>
                <a:cubicBezTo>
                  <a:pt x="37276" y="55837"/>
                  <a:pt x="38034" y="56129"/>
                  <a:pt x="38804" y="56384"/>
                </a:cubicBezTo>
                <a:cubicBezTo>
                  <a:pt x="40256" y="54366"/>
                  <a:pt x="42058" y="52612"/>
                  <a:pt x="43741" y="50772"/>
                </a:cubicBezTo>
                <a:cubicBezTo>
                  <a:pt x="45645" y="48688"/>
                  <a:pt x="47443" y="46400"/>
                  <a:pt x="48277" y="43708"/>
                </a:cubicBezTo>
                <a:cubicBezTo>
                  <a:pt x="49456" y="39897"/>
                  <a:pt x="48551" y="35728"/>
                  <a:pt x="46985" y="32059"/>
                </a:cubicBezTo>
                <a:cubicBezTo>
                  <a:pt x="45419" y="28391"/>
                  <a:pt x="43207" y="25028"/>
                  <a:pt x="41614" y="21374"/>
                </a:cubicBezTo>
                <a:cubicBezTo>
                  <a:pt x="40015" y="17713"/>
                  <a:pt x="39048" y="13573"/>
                  <a:pt x="40138" y="9734"/>
                </a:cubicBezTo>
                <a:cubicBezTo>
                  <a:pt x="41397" y="5298"/>
                  <a:pt x="45151" y="2100"/>
                  <a:pt x="4934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16"/>
          <p:cNvSpPr/>
          <p:nvPr/>
        </p:nvSpPr>
        <p:spPr>
          <a:xfrm rot="10800000">
            <a:off x="1663806" y="-162474"/>
            <a:ext cx="2346874" cy="1123659"/>
          </a:xfrm>
          <a:custGeom>
            <a:avLst/>
            <a:gdLst/>
            <a:ahLst/>
            <a:cxnLst/>
            <a:rect l="l" t="t" r="r" b="b"/>
            <a:pathLst>
              <a:path w="36850" h="13133" extrusionOk="0">
                <a:moveTo>
                  <a:pt x="14044" y="0"/>
                </a:moveTo>
                <a:cubicBezTo>
                  <a:pt x="12205" y="0"/>
                  <a:pt x="10289" y="657"/>
                  <a:pt x="8668" y="1584"/>
                </a:cubicBezTo>
                <a:cubicBezTo>
                  <a:pt x="4371" y="4041"/>
                  <a:pt x="1189" y="8337"/>
                  <a:pt x="0" y="13133"/>
                </a:cubicBezTo>
                <a:lnTo>
                  <a:pt x="36850" y="13133"/>
                </a:lnTo>
                <a:cubicBezTo>
                  <a:pt x="36845" y="12656"/>
                  <a:pt x="36812" y="12180"/>
                  <a:pt x="36680" y="11722"/>
                </a:cubicBezTo>
                <a:cubicBezTo>
                  <a:pt x="36001" y="9374"/>
                  <a:pt x="33171" y="8431"/>
                  <a:pt x="30733" y="8327"/>
                </a:cubicBezTo>
                <a:cubicBezTo>
                  <a:pt x="28290" y="8224"/>
                  <a:pt x="25678" y="8553"/>
                  <a:pt x="23555" y="7341"/>
                </a:cubicBezTo>
                <a:cubicBezTo>
                  <a:pt x="20919" y="5837"/>
                  <a:pt x="19882" y="2400"/>
                  <a:pt x="17278" y="843"/>
                </a:cubicBezTo>
                <a:cubicBezTo>
                  <a:pt x="16288" y="251"/>
                  <a:pt x="15181" y="0"/>
                  <a:pt x="1404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16"/>
          <p:cNvSpPr/>
          <p:nvPr/>
        </p:nvSpPr>
        <p:spPr>
          <a:xfrm rot="10800000">
            <a:off x="-952031" y="-131121"/>
            <a:ext cx="1670156" cy="5209246"/>
          </a:xfrm>
          <a:custGeom>
            <a:avLst/>
            <a:gdLst/>
            <a:ahLst/>
            <a:cxnLst/>
            <a:rect l="l" t="t" r="r" b="b"/>
            <a:pathLst>
              <a:path w="25919" h="57701" extrusionOk="0">
                <a:moveTo>
                  <a:pt x="10540" y="1"/>
                </a:moveTo>
                <a:cubicBezTo>
                  <a:pt x="6348" y="2100"/>
                  <a:pt x="2594" y="5298"/>
                  <a:pt x="1335" y="9734"/>
                </a:cubicBezTo>
                <a:cubicBezTo>
                  <a:pt x="245" y="13573"/>
                  <a:pt x="1212" y="17713"/>
                  <a:pt x="2811" y="21374"/>
                </a:cubicBezTo>
                <a:cubicBezTo>
                  <a:pt x="4404" y="25028"/>
                  <a:pt x="6616" y="28391"/>
                  <a:pt x="8182" y="32059"/>
                </a:cubicBezTo>
                <a:cubicBezTo>
                  <a:pt x="9748" y="35728"/>
                  <a:pt x="10653" y="39897"/>
                  <a:pt x="9474" y="43708"/>
                </a:cubicBezTo>
                <a:cubicBezTo>
                  <a:pt x="8640" y="46400"/>
                  <a:pt x="6842" y="48688"/>
                  <a:pt x="4938" y="50772"/>
                </a:cubicBezTo>
                <a:cubicBezTo>
                  <a:pt x="3255" y="52612"/>
                  <a:pt x="1453" y="54366"/>
                  <a:pt x="1" y="56384"/>
                </a:cubicBezTo>
                <a:cubicBezTo>
                  <a:pt x="2642" y="57263"/>
                  <a:pt x="5429" y="57701"/>
                  <a:pt x="8215" y="57701"/>
                </a:cubicBezTo>
                <a:cubicBezTo>
                  <a:pt x="12497" y="57701"/>
                  <a:pt x="16780" y="56668"/>
                  <a:pt x="20543" y="54620"/>
                </a:cubicBezTo>
                <a:cubicBezTo>
                  <a:pt x="22504" y="53554"/>
                  <a:pt x="24311" y="52224"/>
                  <a:pt x="25919" y="50683"/>
                </a:cubicBezTo>
                <a:lnTo>
                  <a:pt x="25919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16"/>
          <p:cNvSpPr/>
          <p:nvPr/>
        </p:nvSpPr>
        <p:spPr>
          <a:xfrm rot="10800000">
            <a:off x="-952059" y="-162472"/>
            <a:ext cx="1801202" cy="904284"/>
          </a:xfrm>
          <a:custGeom>
            <a:avLst/>
            <a:gdLst/>
            <a:ahLst/>
            <a:cxnLst/>
            <a:rect l="l" t="t" r="r" b="b"/>
            <a:pathLst>
              <a:path w="28282" h="10569" extrusionOk="0">
                <a:moveTo>
                  <a:pt x="28282" y="1"/>
                </a:moveTo>
                <a:cubicBezTo>
                  <a:pt x="26674" y="1542"/>
                  <a:pt x="24867" y="2872"/>
                  <a:pt x="22906" y="3938"/>
                </a:cubicBezTo>
                <a:cubicBezTo>
                  <a:pt x="19143" y="5986"/>
                  <a:pt x="14860" y="7019"/>
                  <a:pt x="10578" y="7019"/>
                </a:cubicBezTo>
                <a:cubicBezTo>
                  <a:pt x="7792" y="7019"/>
                  <a:pt x="5005" y="6581"/>
                  <a:pt x="2364" y="5702"/>
                </a:cubicBezTo>
                <a:cubicBezTo>
                  <a:pt x="2170" y="5966"/>
                  <a:pt x="1986" y="6235"/>
                  <a:pt x="1807" y="6513"/>
                </a:cubicBezTo>
                <a:cubicBezTo>
                  <a:pt x="1005" y="7754"/>
                  <a:pt x="359" y="9135"/>
                  <a:pt x="0" y="10569"/>
                </a:cubicBezTo>
                <a:lnTo>
                  <a:pt x="28282" y="10569"/>
                </a:lnTo>
                <a:lnTo>
                  <a:pt x="2828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16"/>
          <p:cNvSpPr/>
          <p:nvPr/>
        </p:nvSpPr>
        <p:spPr>
          <a:xfrm rot="10800000">
            <a:off x="1422029" y="-162475"/>
            <a:ext cx="3317595" cy="1281175"/>
          </a:xfrm>
          <a:custGeom>
            <a:avLst/>
            <a:gdLst/>
            <a:ahLst/>
            <a:cxnLst/>
            <a:rect l="l" t="t" r="r" b="b"/>
            <a:pathLst>
              <a:path w="52092" h="14974" extrusionOk="0">
                <a:moveTo>
                  <a:pt x="10073" y="5769"/>
                </a:moveTo>
                <a:cubicBezTo>
                  <a:pt x="7479" y="5769"/>
                  <a:pt x="4891" y="6731"/>
                  <a:pt x="3028" y="8466"/>
                </a:cubicBezTo>
                <a:cubicBezTo>
                  <a:pt x="1213" y="10159"/>
                  <a:pt x="137" y="12540"/>
                  <a:pt x="0" y="14974"/>
                </a:cubicBezTo>
                <a:lnTo>
                  <a:pt x="11446" y="14974"/>
                </a:lnTo>
                <a:cubicBezTo>
                  <a:pt x="12158" y="12102"/>
                  <a:pt x="13582" y="9408"/>
                  <a:pt x="15534" y="7183"/>
                </a:cubicBezTo>
                <a:cubicBezTo>
                  <a:pt x="14502" y="6711"/>
                  <a:pt x="13450" y="6278"/>
                  <a:pt x="12337" y="6023"/>
                </a:cubicBezTo>
                <a:cubicBezTo>
                  <a:pt x="11597" y="5853"/>
                  <a:pt x="10833" y="5769"/>
                  <a:pt x="10073" y="5769"/>
                </a:cubicBezTo>
                <a:close/>
                <a:moveTo>
                  <a:pt x="45074" y="1"/>
                </a:moveTo>
                <a:cubicBezTo>
                  <a:pt x="43566" y="1"/>
                  <a:pt x="41995" y="486"/>
                  <a:pt x="40619" y="1128"/>
                </a:cubicBezTo>
                <a:cubicBezTo>
                  <a:pt x="37595" y="2533"/>
                  <a:pt x="34973" y="4604"/>
                  <a:pt x="32144" y="6344"/>
                </a:cubicBezTo>
                <a:cubicBezTo>
                  <a:pt x="32964" y="7452"/>
                  <a:pt x="33822" y="8509"/>
                  <a:pt x="35001" y="9182"/>
                </a:cubicBezTo>
                <a:cubicBezTo>
                  <a:pt x="37124" y="10394"/>
                  <a:pt x="39736" y="10065"/>
                  <a:pt x="42179" y="10168"/>
                </a:cubicBezTo>
                <a:cubicBezTo>
                  <a:pt x="44617" y="10272"/>
                  <a:pt x="47447" y="11215"/>
                  <a:pt x="48126" y="13563"/>
                </a:cubicBezTo>
                <a:cubicBezTo>
                  <a:pt x="48258" y="14021"/>
                  <a:pt x="48291" y="14497"/>
                  <a:pt x="48296" y="14974"/>
                </a:cubicBezTo>
                <a:lnTo>
                  <a:pt x="51884" y="14974"/>
                </a:lnTo>
                <a:cubicBezTo>
                  <a:pt x="52092" y="11470"/>
                  <a:pt x="51993" y="7956"/>
                  <a:pt x="50790" y="4670"/>
                </a:cubicBezTo>
                <a:cubicBezTo>
                  <a:pt x="50211" y="3085"/>
                  <a:pt x="49299" y="1505"/>
                  <a:pt x="47791" y="661"/>
                </a:cubicBezTo>
                <a:cubicBezTo>
                  <a:pt x="46951" y="194"/>
                  <a:pt x="46027" y="1"/>
                  <a:pt x="45074" y="1"/>
                </a:cubicBezTo>
                <a:close/>
              </a:path>
            </a:pathLst>
          </a:cu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16"/>
          <p:cNvSpPr/>
          <p:nvPr/>
        </p:nvSpPr>
        <p:spPr>
          <a:xfrm rot="10800000">
            <a:off x="1663806" y="-162470"/>
            <a:ext cx="2346874" cy="738468"/>
          </a:xfrm>
          <a:custGeom>
            <a:avLst/>
            <a:gdLst/>
            <a:ahLst/>
            <a:cxnLst/>
            <a:rect l="l" t="t" r="r" b="b"/>
            <a:pathLst>
              <a:path w="36850" h="8631" extrusionOk="0">
                <a:moveTo>
                  <a:pt x="20698" y="1"/>
                </a:moveTo>
                <a:cubicBezTo>
                  <a:pt x="20434" y="166"/>
                  <a:pt x="20169" y="321"/>
                  <a:pt x="19905" y="477"/>
                </a:cubicBezTo>
                <a:cubicBezTo>
                  <a:pt x="17354" y="1968"/>
                  <a:pt x="14431" y="3137"/>
                  <a:pt x="11488" y="3137"/>
                </a:cubicBezTo>
                <a:cubicBezTo>
                  <a:pt x="10814" y="3137"/>
                  <a:pt x="10134" y="3076"/>
                  <a:pt x="9460" y="2943"/>
                </a:cubicBezTo>
                <a:cubicBezTo>
                  <a:pt x="7564" y="2566"/>
                  <a:pt x="5847" y="1642"/>
                  <a:pt x="4088" y="840"/>
                </a:cubicBezTo>
                <a:cubicBezTo>
                  <a:pt x="2136" y="3065"/>
                  <a:pt x="712" y="5759"/>
                  <a:pt x="0" y="8631"/>
                </a:cubicBezTo>
                <a:lnTo>
                  <a:pt x="36850" y="8631"/>
                </a:lnTo>
                <a:cubicBezTo>
                  <a:pt x="36845" y="8154"/>
                  <a:pt x="36812" y="7678"/>
                  <a:pt x="36680" y="7220"/>
                </a:cubicBezTo>
                <a:cubicBezTo>
                  <a:pt x="36001" y="4872"/>
                  <a:pt x="33171" y="3929"/>
                  <a:pt x="30733" y="3825"/>
                </a:cubicBezTo>
                <a:cubicBezTo>
                  <a:pt x="28290" y="3722"/>
                  <a:pt x="25678" y="4051"/>
                  <a:pt x="23555" y="2839"/>
                </a:cubicBezTo>
                <a:cubicBezTo>
                  <a:pt x="22376" y="2166"/>
                  <a:pt x="21518" y="1109"/>
                  <a:pt x="20698" y="1"/>
                </a:cubicBezTo>
                <a:close/>
              </a:path>
            </a:pathLst>
          </a:cu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p16"/>
          <p:cNvSpPr/>
          <p:nvPr/>
        </p:nvSpPr>
        <p:spPr>
          <a:xfrm rot="10800000">
            <a:off x="174620" y="1110048"/>
            <a:ext cx="514394" cy="1401387"/>
          </a:xfrm>
          <a:custGeom>
            <a:avLst/>
            <a:gdLst/>
            <a:ahLst/>
            <a:cxnLst/>
            <a:rect l="l" t="t" r="r" b="b"/>
            <a:pathLst>
              <a:path w="14676" h="16379" extrusionOk="0">
                <a:moveTo>
                  <a:pt x="7560" y="1"/>
                </a:moveTo>
                <a:cubicBezTo>
                  <a:pt x="3283" y="1"/>
                  <a:pt x="0" y="8178"/>
                  <a:pt x="2476" y="12988"/>
                </a:cubicBezTo>
                <a:cubicBezTo>
                  <a:pt x="3703" y="15375"/>
                  <a:pt x="6008" y="16379"/>
                  <a:pt x="8201" y="16379"/>
                </a:cubicBezTo>
                <a:cubicBezTo>
                  <a:pt x="10559" y="16379"/>
                  <a:pt x="12790" y="15223"/>
                  <a:pt x="13430" y="13366"/>
                </a:cubicBezTo>
                <a:cubicBezTo>
                  <a:pt x="14675" y="9777"/>
                  <a:pt x="13214" y="571"/>
                  <a:pt x="7908" y="20"/>
                </a:cubicBezTo>
                <a:cubicBezTo>
                  <a:pt x="7791" y="5"/>
                  <a:pt x="7677" y="1"/>
                  <a:pt x="756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p16"/>
          <p:cNvSpPr/>
          <p:nvPr/>
        </p:nvSpPr>
        <p:spPr>
          <a:xfrm rot="10800000">
            <a:off x="-476598" y="953998"/>
            <a:ext cx="38212" cy="51250"/>
          </a:xfrm>
          <a:custGeom>
            <a:avLst/>
            <a:gdLst/>
            <a:ahLst/>
            <a:cxnLst/>
            <a:rect l="l" t="t" r="r" b="b"/>
            <a:pathLst>
              <a:path w="600" h="599" extrusionOk="0">
                <a:moveTo>
                  <a:pt x="302" y="0"/>
                </a:moveTo>
                <a:cubicBezTo>
                  <a:pt x="137" y="0"/>
                  <a:pt x="1" y="137"/>
                  <a:pt x="1" y="301"/>
                </a:cubicBezTo>
                <a:cubicBezTo>
                  <a:pt x="1" y="467"/>
                  <a:pt x="137" y="599"/>
                  <a:pt x="302" y="599"/>
                </a:cubicBezTo>
                <a:cubicBezTo>
                  <a:pt x="467" y="599"/>
                  <a:pt x="600" y="467"/>
                  <a:pt x="600" y="301"/>
                </a:cubicBezTo>
                <a:cubicBezTo>
                  <a:pt x="600" y="137"/>
                  <a:pt x="467" y="0"/>
                  <a:pt x="30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16"/>
          <p:cNvSpPr/>
          <p:nvPr/>
        </p:nvSpPr>
        <p:spPr>
          <a:xfrm rot="10800000">
            <a:off x="-413230" y="894193"/>
            <a:ext cx="19297" cy="25582"/>
          </a:xfrm>
          <a:custGeom>
            <a:avLst/>
            <a:gdLst/>
            <a:ahLst/>
            <a:cxnLst/>
            <a:rect l="l" t="t" r="r" b="b"/>
            <a:pathLst>
              <a:path w="303" h="299" extrusionOk="0">
                <a:moveTo>
                  <a:pt x="0" y="1"/>
                </a:moveTo>
                <a:lnTo>
                  <a:pt x="0" y="298"/>
                </a:lnTo>
                <a:lnTo>
                  <a:pt x="303" y="298"/>
                </a:lnTo>
                <a:cubicBezTo>
                  <a:pt x="303" y="133"/>
                  <a:pt x="166" y="1"/>
                  <a:pt x="0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16"/>
          <p:cNvSpPr/>
          <p:nvPr/>
        </p:nvSpPr>
        <p:spPr>
          <a:xfrm rot="10800000">
            <a:off x="-412593" y="1039045"/>
            <a:ext cx="18660" cy="21903"/>
          </a:xfrm>
          <a:custGeom>
            <a:avLst/>
            <a:gdLst/>
            <a:ahLst/>
            <a:cxnLst/>
            <a:rect l="l" t="t" r="r" b="b"/>
            <a:pathLst>
              <a:path w="293" h="256" extrusionOk="0">
                <a:moveTo>
                  <a:pt x="292" y="0"/>
                </a:moveTo>
                <a:lnTo>
                  <a:pt x="292" y="0"/>
                </a:lnTo>
                <a:cubicBezTo>
                  <a:pt x="194" y="10"/>
                  <a:pt x="99" y="29"/>
                  <a:pt x="0" y="42"/>
                </a:cubicBezTo>
                <a:lnTo>
                  <a:pt x="0" y="255"/>
                </a:lnTo>
                <a:cubicBezTo>
                  <a:pt x="151" y="255"/>
                  <a:pt x="269" y="142"/>
                  <a:pt x="29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16"/>
          <p:cNvSpPr/>
          <p:nvPr/>
        </p:nvSpPr>
        <p:spPr>
          <a:xfrm rot="10800000">
            <a:off x="-413230" y="868439"/>
            <a:ext cx="19297" cy="25839"/>
          </a:xfrm>
          <a:custGeom>
            <a:avLst/>
            <a:gdLst/>
            <a:ahLst/>
            <a:cxnLst/>
            <a:rect l="l" t="t" r="r" b="b"/>
            <a:pathLst>
              <a:path w="303" h="302" extrusionOk="0">
                <a:moveTo>
                  <a:pt x="0" y="0"/>
                </a:moveTo>
                <a:lnTo>
                  <a:pt x="0" y="301"/>
                </a:lnTo>
                <a:cubicBezTo>
                  <a:pt x="166" y="301"/>
                  <a:pt x="303" y="164"/>
                  <a:pt x="303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334;p16"/>
          <p:cNvSpPr/>
          <p:nvPr/>
        </p:nvSpPr>
        <p:spPr>
          <a:xfrm rot="10800000">
            <a:off x="-413230" y="723588"/>
            <a:ext cx="19297" cy="25411"/>
          </a:xfrm>
          <a:custGeom>
            <a:avLst/>
            <a:gdLst/>
            <a:ahLst/>
            <a:cxnLst/>
            <a:rect l="l" t="t" r="r" b="b"/>
            <a:pathLst>
              <a:path w="303" h="297" extrusionOk="0">
                <a:moveTo>
                  <a:pt x="0" y="0"/>
                </a:moveTo>
                <a:lnTo>
                  <a:pt x="0" y="297"/>
                </a:lnTo>
                <a:lnTo>
                  <a:pt x="303" y="297"/>
                </a:lnTo>
                <a:cubicBezTo>
                  <a:pt x="303" y="131"/>
                  <a:pt x="166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p16"/>
          <p:cNvSpPr/>
          <p:nvPr/>
        </p:nvSpPr>
        <p:spPr>
          <a:xfrm rot="10800000">
            <a:off x="-476598" y="783308"/>
            <a:ext cx="38212" cy="51336"/>
          </a:xfrm>
          <a:custGeom>
            <a:avLst/>
            <a:gdLst/>
            <a:ahLst/>
            <a:cxnLst/>
            <a:rect l="l" t="t" r="r" b="b"/>
            <a:pathLst>
              <a:path w="600" h="600" extrusionOk="0">
                <a:moveTo>
                  <a:pt x="302" y="1"/>
                </a:moveTo>
                <a:cubicBezTo>
                  <a:pt x="137" y="1"/>
                  <a:pt x="1" y="137"/>
                  <a:pt x="1" y="303"/>
                </a:cubicBezTo>
                <a:cubicBezTo>
                  <a:pt x="1" y="468"/>
                  <a:pt x="137" y="599"/>
                  <a:pt x="302" y="599"/>
                </a:cubicBezTo>
                <a:cubicBezTo>
                  <a:pt x="467" y="599"/>
                  <a:pt x="600" y="468"/>
                  <a:pt x="600" y="303"/>
                </a:cubicBezTo>
                <a:cubicBezTo>
                  <a:pt x="600" y="137"/>
                  <a:pt x="467" y="1"/>
                  <a:pt x="302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" name="Google Shape;336;p16"/>
          <p:cNvSpPr/>
          <p:nvPr/>
        </p:nvSpPr>
        <p:spPr>
          <a:xfrm rot="10800000">
            <a:off x="-413230" y="697749"/>
            <a:ext cx="19297" cy="25925"/>
          </a:xfrm>
          <a:custGeom>
            <a:avLst/>
            <a:gdLst/>
            <a:ahLst/>
            <a:cxnLst/>
            <a:rect l="l" t="t" r="r" b="b"/>
            <a:pathLst>
              <a:path w="303" h="303" extrusionOk="0">
                <a:moveTo>
                  <a:pt x="0" y="1"/>
                </a:moveTo>
                <a:lnTo>
                  <a:pt x="0" y="303"/>
                </a:lnTo>
                <a:cubicBezTo>
                  <a:pt x="166" y="303"/>
                  <a:pt x="303" y="170"/>
                  <a:pt x="303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" name="Google Shape;337;p16"/>
          <p:cNvSpPr/>
          <p:nvPr/>
        </p:nvSpPr>
        <p:spPr>
          <a:xfrm rot="10800000">
            <a:off x="-476598" y="612617"/>
            <a:ext cx="38212" cy="50908"/>
          </a:xfrm>
          <a:custGeom>
            <a:avLst/>
            <a:gdLst/>
            <a:ahLst/>
            <a:cxnLst/>
            <a:rect l="l" t="t" r="r" b="b"/>
            <a:pathLst>
              <a:path w="600" h="595" extrusionOk="0">
                <a:moveTo>
                  <a:pt x="302" y="0"/>
                </a:moveTo>
                <a:cubicBezTo>
                  <a:pt x="137" y="0"/>
                  <a:pt x="1" y="133"/>
                  <a:pt x="1" y="297"/>
                </a:cubicBezTo>
                <a:cubicBezTo>
                  <a:pt x="1" y="462"/>
                  <a:pt x="137" y="595"/>
                  <a:pt x="302" y="595"/>
                </a:cubicBezTo>
                <a:cubicBezTo>
                  <a:pt x="467" y="595"/>
                  <a:pt x="600" y="462"/>
                  <a:pt x="600" y="297"/>
                </a:cubicBezTo>
                <a:cubicBezTo>
                  <a:pt x="600" y="133"/>
                  <a:pt x="467" y="0"/>
                  <a:pt x="30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Google Shape;338;p16"/>
          <p:cNvSpPr/>
          <p:nvPr/>
        </p:nvSpPr>
        <p:spPr>
          <a:xfrm rot="10800000">
            <a:off x="-413230" y="552469"/>
            <a:ext cx="19297" cy="25925"/>
          </a:xfrm>
          <a:custGeom>
            <a:avLst/>
            <a:gdLst/>
            <a:ahLst/>
            <a:cxnLst/>
            <a:rect l="l" t="t" r="r" b="b"/>
            <a:pathLst>
              <a:path w="303" h="303" extrusionOk="0">
                <a:moveTo>
                  <a:pt x="0" y="0"/>
                </a:moveTo>
                <a:lnTo>
                  <a:pt x="0" y="302"/>
                </a:lnTo>
                <a:lnTo>
                  <a:pt x="303" y="302"/>
                </a:lnTo>
                <a:cubicBezTo>
                  <a:pt x="303" y="133"/>
                  <a:pt x="166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p16"/>
          <p:cNvSpPr/>
          <p:nvPr/>
        </p:nvSpPr>
        <p:spPr>
          <a:xfrm rot="10800000">
            <a:off x="-413230" y="381864"/>
            <a:ext cx="19297" cy="25839"/>
          </a:xfrm>
          <a:custGeom>
            <a:avLst/>
            <a:gdLst/>
            <a:ahLst/>
            <a:cxnLst/>
            <a:rect l="l" t="t" r="r" b="b"/>
            <a:pathLst>
              <a:path w="303" h="302" extrusionOk="0">
                <a:moveTo>
                  <a:pt x="0" y="1"/>
                </a:moveTo>
                <a:lnTo>
                  <a:pt x="0" y="302"/>
                </a:lnTo>
                <a:lnTo>
                  <a:pt x="303" y="302"/>
                </a:lnTo>
                <a:cubicBezTo>
                  <a:pt x="303" y="136"/>
                  <a:pt x="166" y="1"/>
                  <a:pt x="0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" name="Google Shape;340;p16"/>
          <p:cNvSpPr/>
          <p:nvPr/>
        </p:nvSpPr>
        <p:spPr>
          <a:xfrm rot="10800000">
            <a:off x="-413230" y="527143"/>
            <a:ext cx="19297" cy="25411"/>
          </a:xfrm>
          <a:custGeom>
            <a:avLst/>
            <a:gdLst/>
            <a:ahLst/>
            <a:cxnLst/>
            <a:rect l="l" t="t" r="r" b="b"/>
            <a:pathLst>
              <a:path w="303" h="297" extrusionOk="0">
                <a:moveTo>
                  <a:pt x="0" y="0"/>
                </a:moveTo>
                <a:lnTo>
                  <a:pt x="0" y="297"/>
                </a:lnTo>
                <a:cubicBezTo>
                  <a:pt x="166" y="297"/>
                  <a:pt x="303" y="166"/>
                  <a:pt x="303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" name="Google Shape;341;p16"/>
          <p:cNvSpPr/>
          <p:nvPr/>
        </p:nvSpPr>
        <p:spPr>
          <a:xfrm rot="10800000">
            <a:off x="-476598" y="441498"/>
            <a:ext cx="38212" cy="51422"/>
          </a:xfrm>
          <a:custGeom>
            <a:avLst/>
            <a:gdLst/>
            <a:ahLst/>
            <a:cxnLst/>
            <a:rect l="l" t="t" r="r" b="b"/>
            <a:pathLst>
              <a:path w="600" h="601" extrusionOk="0">
                <a:moveTo>
                  <a:pt x="302" y="1"/>
                </a:moveTo>
                <a:cubicBezTo>
                  <a:pt x="137" y="1"/>
                  <a:pt x="1" y="133"/>
                  <a:pt x="1" y="298"/>
                </a:cubicBezTo>
                <a:cubicBezTo>
                  <a:pt x="1" y="464"/>
                  <a:pt x="137" y="601"/>
                  <a:pt x="302" y="601"/>
                </a:cubicBezTo>
                <a:cubicBezTo>
                  <a:pt x="467" y="601"/>
                  <a:pt x="600" y="464"/>
                  <a:pt x="600" y="298"/>
                </a:cubicBezTo>
                <a:cubicBezTo>
                  <a:pt x="600" y="133"/>
                  <a:pt x="467" y="1"/>
                  <a:pt x="302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16"/>
          <p:cNvSpPr/>
          <p:nvPr/>
        </p:nvSpPr>
        <p:spPr>
          <a:xfrm rot="10800000">
            <a:off x="-413230" y="211087"/>
            <a:ext cx="19297" cy="26010"/>
          </a:xfrm>
          <a:custGeom>
            <a:avLst/>
            <a:gdLst/>
            <a:ahLst/>
            <a:cxnLst/>
            <a:rect l="l" t="t" r="r" b="b"/>
            <a:pathLst>
              <a:path w="303" h="304" extrusionOk="0">
                <a:moveTo>
                  <a:pt x="0" y="1"/>
                </a:moveTo>
                <a:lnTo>
                  <a:pt x="0" y="303"/>
                </a:lnTo>
                <a:lnTo>
                  <a:pt x="303" y="303"/>
                </a:lnTo>
                <a:cubicBezTo>
                  <a:pt x="303" y="138"/>
                  <a:pt x="166" y="1"/>
                  <a:pt x="0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p16"/>
          <p:cNvSpPr/>
          <p:nvPr/>
        </p:nvSpPr>
        <p:spPr>
          <a:xfrm rot="10800000">
            <a:off x="-413230" y="356367"/>
            <a:ext cx="19297" cy="25582"/>
          </a:xfrm>
          <a:custGeom>
            <a:avLst/>
            <a:gdLst/>
            <a:ahLst/>
            <a:cxnLst/>
            <a:rect l="l" t="t" r="r" b="b"/>
            <a:pathLst>
              <a:path w="303" h="299" extrusionOk="0">
                <a:moveTo>
                  <a:pt x="0" y="1"/>
                </a:moveTo>
                <a:lnTo>
                  <a:pt x="0" y="298"/>
                </a:lnTo>
                <a:cubicBezTo>
                  <a:pt x="166" y="298"/>
                  <a:pt x="303" y="166"/>
                  <a:pt x="303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p16"/>
          <p:cNvSpPr/>
          <p:nvPr/>
        </p:nvSpPr>
        <p:spPr>
          <a:xfrm rot="10800000">
            <a:off x="-476598" y="270893"/>
            <a:ext cx="38212" cy="51250"/>
          </a:xfrm>
          <a:custGeom>
            <a:avLst/>
            <a:gdLst/>
            <a:ahLst/>
            <a:cxnLst/>
            <a:rect l="l" t="t" r="r" b="b"/>
            <a:pathLst>
              <a:path w="600" h="599" extrusionOk="0">
                <a:moveTo>
                  <a:pt x="302" y="0"/>
                </a:moveTo>
                <a:cubicBezTo>
                  <a:pt x="137" y="0"/>
                  <a:pt x="1" y="132"/>
                  <a:pt x="1" y="297"/>
                </a:cubicBezTo>
                <a:cubicBezTo>
                  <a:pt x="1" y="462"/>
                  <a:pt x="137" y="599"/>
                  <a:pt x="302" y="599"/>
                </a:cubicBezTo>
                <a:cubicBezTo>
                  <a:pt x="467" y="599"/>
                  <a:pt x="600" y="462"/>
                  <a:pt x="600" y="297"/>
                </a:cubicBezTo>
                <a:cubicBezTo>
                  <a:pt x="600" y="132"/>
                  <a:pt x="467" y="0"/>
                  <a:pt x="30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p16"/>
          <p:cNvSpPr/>
          <p:nvPr/>
        </p:nvSpPr>
        <p:spPr>
          <a:xfrm rot="10800000">
            <a:off x="-413230" y="185762"/>
            <a:ext cx="19297" cy="25411"/>
          </a:xfrm>
          <a:custGeom>
            <a:avLst/>
            <a:gdLst/>
            <a:ahLst/>
            <a:cxnLst/>
            <a:rect l="l" t="t" r="r" b="b"/>
            <a:pathLst>
              <a:path w="303" h="297" extrusionOk="0">
                <a:moveTo>
                  <a:pt x="0" y="0"/>
                </a:moveTo>
                <a:lnTo>
                  <a:pt x="0" y="297"/>
                </a:lnTo>
                <a:cubicBezTo>
                  <a:pt x="166" y="297"/>
                  <a:pt x="303" y="165"/>
                  <a:pt x="303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p16"/>
          <p:cNvSpPr/>
          <p:nvPr/>
        </p:nvSpPr>
        <p:spPr>
          <a:xfrm rot="10800000">
            <a:off x="-413230" y="40482"/>
            <a:ext cx="19297" cy="25839"/>
          </a:xfrm>
          <a:custGeom>
            <a:avLst/>
            <a:gdLst/>
            <a:ahLst/>
            <a:cxnLst/>
            <a:rect l="l" t="t" r="r" b="b"/>
            <a:pathLst>
              <a:path w="303" h="302" extrusionOk="0">
                <a:moveTo>
                  <a:pt x="0" y="0"/>
                </a:moveTo>
                <a:lnTo>
                  <a:pt x="0" y="301"/>
                </a:lnTo>
                <a:lnTo>
                  <a:pt x="303" y="301"/>
                </a:lnTo>
                <a:cubicBezTo>
                  <a:pt x="303" y="136"/>
                  <a:pt x="166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6"/>
          <p:cNvSpPr/>
          <p:nvPr/>
        </p:nvSpPr>
        <p:spPr>
          <a:xfrm rot="10800000">
            <a:off x="-476598" y="100117"/>
            <a:ext cx="38212" cy="51422"/>
          </a:xfrm>
          <a:custGeom>
            <a:avLst/>
            <a:gdLst/>
            <a:ahLst/>
            <a:cxnLst/>
            <a:rect l="l" t="t" r="r" b="b"/>
            <a:pathLst>
              <a:path w="600" h="601" extrusionOk="0">
                <a:moveTo>
                  <a:pt x="302" y="0"/>
                </a:moveTo>
                <a:cubicBezTo>
                  <a:pt x="137" y="0"/>
                  <a:pt x="1" y="133"/>
                  <a:pt x="1" y="298"/>
                </a:cubicBezTo>
                <a:cubicBezTo>
                  <a:pt x="1" y="463"/>
                  <a:pt x="137" y="600"/>
                  <a:pt x="302" y="600"/>
                </a:cubicBezTo>
                <a:cubicBezTo>
                  <a:pt x="467" y="600"/>
                  <a:pt x="600" y="463"/>
                  <a:pt x="600" y="298"/>
                </a:cubicBezTo>
                <a:cubicBezTo>
                  <a:pt x="600" y="133"/>
                  <a:pt x="467" y="0"/>
                  <a:pt x="30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16"/>
          <p:cNvSpPr/>
          <p:nvPr/>
        </p:nvSpPr>
        <p:spPr>
          <a:xfrm rot="10800000">
            <a:off x="-413230" y="15071"/>
            <a:ext cx="19297" cy="25497"/>
          </a:xfrm>
          <a:custGeom>
            <a:avLst/>
            <a:gdLst/>
            <a:ahLst/>
            <a:cxnLst/>
            <a:rect l="l" t="t" r="r" b="b"/>
            <a:pathLst>
              <a:path w="303" h="298" extrusionOk="0">
                <a:moveTo>
                  <a:pt x="0" y="0"/>
                </a:moveTo>
                <a:lnTo>
                  <a:pt x="0" y="298"/>
                </a:lnTo>
                <a:cubicBezTo>
                  <a:pt x="166" y="298"/>
                  <a:pt x="303" y="166"/>
                  <a:pt x="303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16"/>
          <p:cNvSpPr/>
          <p:nvPr/>
        </p:nvSpPr>
        <p:spPr>
          <a:xfrm rot="10800000">
            <a:off x="-476598" y="-70488"/>
            <a:ext cx="38212" cy="51336"/>
          </a:xfrm>
          <a:custGeom>
            <a:avLst/>
            <a:gdLst/>
            <a:ahLst/>
            <a:cxnLst/>
            <a:rect l="l" t="t" r="r" b="b"/>
            <a:pathLst>
              <a:path w="600" h="600" extrusionOk="0">
                <a:moveTo>
                  <a:pt x="302" y="1"/>
                </a:moveTo>
                <a:cubicBezTo>
                  <a:pt x="137" y="1"/>
                  <a:pt x="1" y="133"/>
                  <a:pt x="1" y="297"/>
                </a:cubicBezTo>
                <a:cubicBezTo>
                  <a:pt x="1" y="462"/>
                  <a:pt x="137" y="599"/>
                  <a:pt x="302" y="599"/>
                </a:cubicBezTo>
                <a:cubicBezTo>
                  <a:pt x="467" y="599"/>
                  <a:pt x="600" y="462"/>
                  <a:pt x="600" y="297"/>
                </a:cubicBezTo>
                <a:cubicBezTo>
                  <a:pt x="600" y="133"/>
                  <a:pt x="467" y="1"/>
                  <a:pt x="302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p16"/>
          <p:cNvSpPr/>
          <p:nvPr/>
        </p:nvSpPr>
        <p:spPr>
          <a:xfrm rot="10800000">
            <a:off x="-393997" y="894193"/>
            <a:ext cx="19042" cy="25582"/>
          </a:xfrm>
          <a:custGeom>
            <a:avLst/>
            <a:gdLst/>
            <a:ahLst/>
            <a:cxnLst/>
            <a:rect l="l" t="t" r="r" b="b"/>
            <a:pathLst>
              <a:path w="299" h="299" extrusionOk="0">
                <a:moveTo>
                  <a:pt x="298" y="1"/>
                </a:moveTo>
                <a:cubicBezTo>
                  <a:pt x="133" y="1"/>
                  <a:pt x="1" y="133"/>
                  <a:pt x="1" y="298"/>
                </a:cubicBezTo>
                <a:lnTo>
                  <a:pt x="298" y="298"/>
                </a:lnTo>
                <a:lnTo>
                  <a:pt x="298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16"/>
          <p:cNvSpPr/>
          <p:nvPr/>
        </p:nvSpPr>
        <p:spPr>
          <a:xfrm rot="10800000">
            <a:off x="-393997" y="1039045"/>
            <a:ext cx="17196" cy="18310"/>
          </a:xfrm>
          <a:custGeom>
            <a:avLst/>
            <a:gdLst/>
            <a:ahLst/>
            <a:cxnLst/>
            <a:rect l="l" t="t" r="r" b="b"/>
            <a:pathLst>
              <a:path w="270" h="214" extrusionOk="0">
                <a:moveTo>
                  <a:pt x="269" y="0"/>
                </a:moveTo>
                <a:cubicBezTo>
                  <a:pt x="180" y="11"/>
                  <a:pt x="91" y="24"/>
                  <a:pt x="0" y="39"/>
                </a:cubicBezTo>
                <a:cubicBezTo>
                  <a:pt x="48" y="142"/>
                  <a:pt x="152" y="213"/>
                  <a:pt x="269" y="213"/>
                </a:cubicBezTo>
                <a:lnTo>
                  <a:pt x="269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16"/>
          <p:cNvSpPr/>
          <p:nvPr/>
        </p:nvSpPr>
        <p:spPr>
          <a:xfrm rot="10800000">
            <a:off x="-286178" y="894193"/>
            <a:ext cx="19297" cy="25582"/>
          </a:xfrm>
          <a:custGeom>
            <a:avLst/>
            <a:gdLst/>
            <a:ahLst/>
            <a:cxnLst/>
            <a:rect l="l" t="t" r="r" b="b"/>
            <a:pathLst>
              <a:path w="303" h="299" extrusionOk="0">
                <a:moveTo>
                  <a:pt x="0" y="1"/>
                </a:moveTo>
                <a:lnTo>
                  <a:pt x="0" y="298"/>
                </a:lnTo>
                <a:lnTo>
                  <a:pt x="302" y="298"/>
                </a:lnTo>
                <a:cubicBezTo>
                  <a:pt x="302" y="133"/>
                  <a:pt x="165" y="1"/>
                  <a:pt x="0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p16"/>
          <p:cNvSpPr/>
          <p:nvPr/>
        </p:nvSpPr>
        <p:spPr>
          <a:xfrm rot="10800000">
            <a:off x="-349545" y="953998"/>
            <a:ext cx="38212" cy="51250"/>
          </a:xfrm>
          <a:custGeom>
            <a:avLst/>
            <a:gdLst/>
            <a:ahLst/>
            <a:cxnLst/>
            <a:rect l="l" t="t" r="r" b="b"/>
            <a:pathLst>
              <a:path w="600" h="599" extrusionOk="0">
                <a:moveTo>
                  <a:pt x="303" y="0"/>
                </a:moveTo>
                <a:cubicBezTo>
                  <a:pt x="137" y="0"/>
                  <a:pt x="0" y="137"/>
                  <a:pt x="0" y="301"/>
                </a:cubicBezTo>
                <a:cubicBezTo>
                  <a:pt x="0" y="467"/>
                  <a:pt x="137" y="599"/>
                  <a:pt x="303" y="599"/>
                </a:cubicBezTo>
                <a:cubicBezTo>
                  <a:pt x="468" y="599"/>
                  <a:pt x="599" y="467"/>
                  <a:pt x="599" y="301"/>
                </a:cubicBezTo>
                <a:cubicBezTo>
                  <a:pt x="599" y="137"/>
                  <a:pt x="468" y="0"/>
                  <a:pt x="303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" name="Google Shape;354;p16"/>
          <p:cNvSpPr/>
          <p:nvPr/>
        </p:nvSpPr>
        <p:spPr>
          <a:xfrm rot="10800000">
            <a:off x="-349545" y="783308"/>
            <a:ext cx="38212" cy="51336"/>
          </a:xfrm>
          <a:custGeom>
            <a:avLst/>
            <a:gdLst/>
            <a:ahLst/>
            <a:cxnLst/>
            <a:rect l="l" t="t" r="r" b="b"/>
            <a:pathLst>
              <a:path w="600" h="600" extrusionOk="0">
                <a:moveTo>
                  <a:pt x="303" y="1"/>
                </a:moveTo>
                <a:cubicBezTo>
                  <a:pt x="137" y="1"/>
                  <a:pt x="0" y="137"/>
                  <a:pt x="0" y="303"/>
                </a:cubicBezTo>
                <a:cubicBezTo>
                  <a:pt x="0" y="468"/>
                  <a:pt x="137" y="599"/>
                  <a:pt x="303" y="599"/>
                </a:cubicBezTo>
                <a:cubicBezTo>
                  <a:pt x="468" y="599"/>
                  <a:pt x="599" y="468"/>
                  <a:pt x="599" y="303"/>
                </a:cubicBezTo>
                <a:cubicBezTo>
                  <a:pt x="599" y="137"/>
                  <a:pt x="468" y="1"/>
                  <a:pt x="303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" name="Google Shape;355;p16"/>
          <p:cNvSpPr/>
          <p:nvPr/>
        </p:nvSpPr>
        <p:spPr>
          <a:xfrm rot="10800000">
            <a:off x="-393997" y="723588"/>
            <a:ext cx="19042" cy="25411"/>
          </a:xfrm>
          <a:custGeom>
            <a:avLst/>
            <a:gdLst/>
            <a:ahLst/>
            <a:cxnLst/>
            <a:rect l="l" t="t" r="r" b="b"/>
            <a:pathLst>
              <a:path w="299" h="297" extrusionOk="0">
                <a:moveTo>
                  <a:pt x="298" y="0"/>
                </a:moveTo>
                <a:cubicBezTo>
                  <a:pt x="133" y="0"/>
                  <a:pt x="1" y="131"/>
                  <a:pt x="1" y="297"/>
                </a:cubicBezTo>
                <a:lnTo>
                  <a:pt x="298" y="297"/>
                </a:ln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p16"/>
          <p:cNvSpPr/>
          <p:nvPr/>
        </p:nvSpPr>
        <p:spPr>
          <a:xfrm rot="10800000">
            <a:off x="-286178" y="723588"/>
            <a:ext cx="19297" cy="25411"/>
          </a:xfrm>
          <a:custGeom>
            <a:avLst/>
            <a:gdLst/>
            <a:ahLst/>
            <a:cxnLst/>
            <a:rect l="l" t="t" r="r" b="b"/>
            <a:pathLst>
              <a:path w="303" h="297" extrusionOk="0">
                <a:moveTo>
                  <a:pt x="0" y="0"/>
                </a:moveTo>
                <a:lnTo>
                  <a:pt x="0" y="297"/>
                </a:lnTo>
                <a:lnTo>
                  <a:pt x="302" y="297"/>
                </a:lnTo>
                <a:cubicBezTo>
                  <a:pt x="302" y="131"/>
                  <a:pt x="165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p16"/>
          <p:cNvSpPr/>
          <p:nvPr/>
        </p:nvSpPr>
        <p:spPr>
          <a:xfrm rot="10800000">
            <a:off x="-393997" y="868439"/>
            <a:ext cx="19042" cy="25839"/>
          </a:xfrm>
          <a:custGeom>
            <a:avLst/>
            <a:gdLst/>
            <a:ahLst/>
            <a:cxnLst/>
            <a:rect l="l" t="t" r="r" b="b"/>
            <a:pathLst>
              <a:path w="299" h="302" extrusionOk="0">
                <a:moveTo>
                  <a:pt x="1" y="0"/>
                </a:moveTo>
                <a:cubicBezTo>
                  <a:pt x="1" y="164"/>
                  <a:pt x="133" y="301"/>
                  <a:pt x="298" y="301"/>
                </a:cubicBez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p16"/>
          <p:cNvSpPr/>
          <p:nvPr/>
        </p:nvSpPr>
        <p:spPr>
          <a:xfrm rot="10800000">
            <a:off x="-286178" y="868439"/>
            <a:ext cx="19297" cy="25839"/>
          </a:xfrm>
          <a:custGeom>
            <a:avLst/>
            <a:gdLst/>
            <a:ahLst/>
            <a:cxnLst/>
            <a:rect l="l" t="t" r="r" b="b"/>
            <a:pathLst>
              <a:path w="303" h="302" extrusionOk="0">
                <a:moveTo>
                  <a:pt x="0" y="0"/>
                </a:moveTo>
                <a:lnTo>
                  <a:pt x="0" y="301"/>
                </a:lnTo>
                <a:cubicBezTo>
                  <a:pt x="165" y="301"/>
                  <a:pt x="302" y="164"/>
                  <a:pt x="30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p16"/>
          <p:cNvSpPr/>
          <p:nvPr/>
        </p:nvSpPr>
        <p:spPr>
          <a:xfrm rot="10800000">
            <a:off x="-349545" y="612617"/>
            <a:ext cx="38212" cy="50908"/>
          </a:xfrm>
          <a:custGeom>
            <a:avLst/>
            <a:gdLst/>
            <a:ahLst/>
            <a:cxnLst/>
            <a:rect l="l" t="t" r="r" b="b"/>
            <a:pathLst>
              <a:path w="600" h="595" extrusionOk="0">
                <a:moveTo>
                  <a:pt x="303" y="0"/>
                </a:moveTo>
                <a:cubicBezTo>
                  <a:pt x="137" y="0"/>
                  <a:pt x="0" y="133"/>
                  <a:pt x="0" y="297"/>
                </a:cubicBezTo>
                <a:cubicBezTo>
                  <a:pt x="0" y="462"/>
                  <a:pt x="137" y="595"/>
                  <a:pt x="303" y="595"/>
                </a:cubicBezTo>
                <a:cubicBezTo>
                  <a:pt x="468" y="595"/>
                  <a:pt x="599" y="462"/>
                  <a:pt x="599" y="297"/>
                </a:cubicBezTo>
                <a:cubicBezTo>
                  <a:pt x="599" y="133"/>
                  <a:pt x="468" y="0"/>
                  <a:pt x="303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16"/>
          <p:cNvSpPr/>
          <p:nvPr/>
        </p:nvSpPr>
        <p:spPr>
          <a:xfrm rot="10800000">
            <a:off x="-286178" y="552469"/>
            <a:ext cx="19297" cy="25925"/>
          </a:xfrm>
          <a:custGeom>
            <a:avLst/>
            <a:gdLst/>
            <a:ahLst/>
            <a:cxnLst/>
            <a:rect l="l" t="t" r="r" b="b"/>
            <a:pathLst>
              <a:path w="303" h="303" extrusionOk="0">
                <a:moveTo>
                  <a:pt x="0" y="0"/>
                </a:moveTo>
                <a:lnTo>
                  <a:pt x="0" y="302"/>
                </a:lnTo>
                <a:lnTo>
                  <a:pt x="302" y="302"/>
                </a:lnTo>
                <a:cubicBezTo>
                  <a:pt x="302" y="133"/>
                  <a:pt x="165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p16"/>
          <p:cNvSpPr/>
          <p:nvPr/>
        </p:nvSpPr>
        <p:spPr>
          <a:xfrm rot="10800000">
            <a:off x="-393997" y="697749"/>
            <a:ext cx="19042" cy="25925"/>
          </a:xfrm>
          <a:custGeom>
            <a:avLst/>
            <a:gdLst/>
            <a:ahLst/>
            <a:cxnLst/>
            <a:rect l="l" t="t" r="r" b="b"/>
            <a:pathLst>
              <a:path w="299" h="303" extrusionOk="0">
                <a:moveTo>
                  <a:pt x="1" y="1"/>
                </a:moveTo>
                <a:cubicBezTo>
                  <a:pt x="1" y="170"/>
                  <a:pt x="133" y="303"/>
                  <a:pt x="298" y="303"/>
                </a:cubicBezTo>
                <a:lnTo>
                  <a:pt x="298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p16"/>
          <p:cNvSpPr/>
          <p:nvPr/>
        </p:nvSpPr>
        <p:spPr>
          <a:xfrm rot="10800000">
            <a:off x="-286178" y="697749"/>
            <a:ext cx="19297" cy="25925"/>
          </a:xfrm>
          <a:custGeom>
            <a:avLst/>
            <a:gdLst/>
            <a:ahLst/>
            <a:cxnLst/>
            <a:rect l="l" t="t" r="r" b="b"/>
            <a:pathLst>
              <a:path w="303" h="303" extrusionOk="0">
                <a:moveTo>
                  <a:pt x="0" y="1"/>
                </a:moveTo>
                <a:lnTo>
                  <a:pt x="0" y="303"/>
                </a:lnTo>
                <a:cubicBezTo>
                  <a:pt x="165" y="303"/>
                  <a:pt x="302" y="170"/>
                  <a:pt x="302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p16"/>
          <p:cNvSpPr/>
          <p:nvPr/>
        </p:nvSpPr>
        <p:spPr>
          <a:xfrm rot="10800000">
            <a:off x="-393997" y="552469"/>
            <a:ext cx="19042" cy="25925"/>
          </a:xfrm>
          <a:custGeom>
            <a:avLst/>
            <a:gdLst/>
            <a:ahLst/>
            <a:cxnLst/>
            <a:rect l="l" t="t" r="r" b="b"/>
            <a:pathLst>
              <a:path w="299" h="303" extrusionOk="0">
                <a:moveTo>
                  <a:pt x="298" y="0"/>
                </a:moveTo>
                <a:cubicBezTo>
                  <a:pt x="133" y="0"/>
                  <a:pt x="1" y="133"/>
                  <a:pt x="1" y="302"/>
                </a:cubicBezTo>
                <a:lnTo>
                  <a:pt x="298" y="302"/>
                </a:ln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p16"/>
          <p:cNvSpPr/>
          <p:nvPr/>
        </p:nvSpPr>
        <p:spPr>
          <a:xfrm rot="10800000">
            <a:off x="-393997" y="381864"/>
            <a:ext cx="19042" cy="25839"/>
          </a:xfrm>
          <a:custGeom>
            <a:avLst/>
            <a:gdLst/>
            <a:ahLst/>
            <a:cxnLst/>
            <a:rect l="l" t="t" r="r" b="b"/>
            <a:pathLst>
              <a:path w="299" h="302" extrusionOk="0">
                <a:moveTo>
                  <a:pt x="298" y="1"/>
                </a:moveTo>
                <a:cubicBezTo>
                  <a:pt x="133" y="1"/>
                  <a:pt x="1" y="136"/>
                  <a:pt x="1" y="302"/>
                </a:cubicBezTo>
                <a:lnTo>
                  <a:pt x="298" y="302"/>
                </a:lnTo>
                <a:lnTo>
                  <a:pt x="298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p16"/>
          <p:cNvSpPr/>
          <p:nvPr/>
        </p:nvSpPr>
        <p:spPr>
          <a:xfrm rot="10800000">
            <a:off x="-286178" y="527143"/>
            <a:ext cx="19297" cy="25411"/>
          </a:xfrm>
          <a:custGeom>
            <a:avLst/>
            <a:gdLst/>
            <a:ahLst/>
            <a:cxnLst/>
            <a:rect l="l" t="t" r="r" b="b"/>
            <a:pathLst>
              <a:path w="303" h="297" extrusionOk="0">
                <a:moveTo>
                  <a:pt x="0" y="0"/>
                </a:moveTo>
                <a:lnTo>
                  <a:pt x="0" y="297"/>
                </a:lnTo>
                <a:cubicBezTo>
                  <a:pt x="165" y="297"/>
                  <a:pt x="302" y="166"/>
                  <a:pt x="30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p16"/>
          <p:cNvSpPr/>
          <p:nvPr/>
        </p:nvSpPr>
        <p:spPr>
          <a:xfrm rot="10800000">
            <a:off x="-393997" y="527143"/>
            <a:ext cx="19042" cy="25411"/>
          </a:xfrm>
          <a:custGeom>
            <a:avLst/>
            <a:gdLst/>
            <a:ahLst/>
            <a:cxnLst/>
            <a:rect l="l" t="t" r="r" b="b"/>
            <a:pathLst>
              <a:path w="299" h="297" extrusionOk="0">
                <a:moveTo>
                  <a:pt x="1" y="0"/>
                </a:moveTo>
                <a:cubicBezTo>
                  <a:pt x="1" y="166"/>
                  <a:pt x="133" y="297"/>
                  <a:pt x="298" y="297"/>
                </a:cubicBez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p16"/>
          <p:cNvSpPr/>
          <p:nvPr/>
        </p:nvSpPr>
        <p:spPr>
          <a:xfrm rot="10800000">
            <a:off x="-349545" y="441498"/>
            <a:ext cx="38212" cy="51422"/>
          </a:xfrm>
          <a:custGeom>
            <a:avLst/>
            <a:gdLst/>
            <a:ahLst/>
            <a:cxnLst/>
            <a:rect l="l" t="t" r="r" b="b"/>
            <a:pathLst>
              <a:path w="600" h="601" extrusionOk="0">
                <a:moveTo>
                  <a:pt x="303" y="1"/>
                </a:moveTo>
                <a:cubicBezTo>
                  <a:pt x="137" y="1"/>
                  <a:pt x="0" y="133"/>
                  <a:pt x="0" y="298"/>
                </a:cubicBezTo>
                <a:cubicBezTo>
                  <a:pt x="0" y="464"/>
                  <a:pt x="137" y="601"/>
                  <a:pt x="303" y="601"/>
                </a:cubicBezTo>
                <a:cubicBezTo>
                  <a:pt x="468" y="601"/>
                  <a:pt x="599" y="464"/>
                  <a:pt x="599" y="298"/>
                </a:cubicBezTo>
                <a:cubicBezTo>
                  <a:pt x="599" y="133"/>
                  <a:pt x="468" y="1"/>
                  <a:pt x="303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16"/>
          <p:cNvSpPr/>
          <p:nvPr/>
        </p:nvSpPr>
        <p:spPr>
          <a:xfrm rot="10800000">
            <a:off x="-286178" y="381864"/>
            <a:ext cx="19297" cy="25839"/>
          </a:xfrm>
          <a:custGeom>
            <a:avLst/>
            <a:gdLst/>
            <a:ahLst/>
            <a:cxnLst/>
            <a:rect l="l" t="t" r="r" b="b"/>
            <a:pathLst>
              <a:path w="303" h="302" extrusionOk="0">
                <a:moveTo>
                  <a:pt x="0" y="1"/>
                </a:moveTo>
                <a:lnTo>
                  <a:pt x="0" y="302"/>
                </a:lnTo>
                <a:lnTo>
                  <a:pt x="302" y="302"/>
                </a:lnTo>
                <a:cubicBezTo>
                  <a:pt x="302" y="136"/>
                  <a:pt x="165" y="1"/>
                  <a:pt x="0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p16"/>
          <p:cNvSpPr/>
          <p:nvPr/>
        </p:nvSpPr>
        <p:spPr>
          <a:xfrm rot="10800000">
            <a:off x="-286178" y="211087"/>
            <a:ext cx="19297" cy="26010"/>
          </a:xfrm>
          <a:custGeom>
            <a:avLst/>
            <a:gdLst/>
            <a:ahLst/>
            <a:cxnLst/>
            <a:rect l="l" t="t" r="r" b="b"/>
            <a:pathLst>
              <a:path w="303" h="304" extrusionOk="0">
                <a:moveTo>
                  <a:pt x="0" y="1"/>
                </a:moveTo>
                <a:lnTo>
                  <a:pt x="0" y="303"/>
                </a:lnTo>
                <a:lnTo>
                  <a:pt x="302" y="303"/>
                </a:lnTo>
                <a:cubicBezTo>
                  <a:pt x="302" y="138"/>
                  <a:pt x="165" y="1"/>
                  <a:pt x="0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" name="Google Shape;370;p16"/>
          <p:cNvSpPr/>
          <p:nvPr/>
        </p:nvSpPr>
        <p:spPr>
          <a:xfrm rot="10800000">
            <a:off x="-286178" y="356367"/>
            <a:ext cx="19297" cy="25582"/>
          </a:xfrm>
          <a:custGeom>
            <a:avLst/>
            <a:gdLst/>
            <a:ahLst/>
            <a:cxnLst/>
            <a:rect l="l" t="t" r="r" b="b"/>
            <a:pathLst>
              <a:path w="303" h="299" extrusionOk="0">
                <a:moveTo>
                  <a:pt x="0" y="1"/>
                </a:moveTo>
                <a:lnTo>
                  <a:pt x="0" y="298"/>
                </a:lnTo>
                <a:cubicBezTo>
                  <a:pt x="165" y="298"/>
                  <a:pt x="302" y="166"/>
                  <a:pt x="302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" name="Google Shape;371;p16"/>
          <p:cNvSpPr/>
          <p:nvPr/>
        </p:nvSpPr>
        <p:spPr>
          <a:xfrm rot="10800000">
            <a:off x="-349545" y="270893"/>
            <a:ext cx="38212" cy="51250"/>
          </a:xfrm>
          <a:custGeom>
            <a:avLst/>
            <a:gdLst/>
            <a:ahLst/>
            <a:cxnLst/>
            <a:rect l="l" t="t" r="r" b="b"/>
            <a:pathLst>
              <a:path w="600" h="599" extrusionOk="0">
                <a:moveTo>
                  <a:pt x="303" y="0"/>
                </a:moveTo>
                <a:cubicBezTo>
                  <a:pt x="137" y="0"/>
                  <a:pt x="0" y="132"/>
                  <a:pt x="0" y="297"/>
                </a:cubicBezTo>
                <a:cubicBezTo>
                  <a:pt x="0" y="462"/>
                  <a:pt x="137" y="599"/>
                  <a:pt x="303" y="599"/>
                </a:cubicBezTo>
                <a:cubicBezTo>
                  <a:pt x="468" y="599"/>
                  <a:pt x="599" y="462"/>
                  <a:pt x="599" y="297"/>
                </a:cubicBezTo>
                <a:cubicBezTo>
                  <a:pt x="599" y="132"/>
                  <a:pt x="468" y="0"/>
                  <a:pt x="303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p16"/>
          <p:cNvSpPr/>
          <p:nvPr/>
        </p:nvSpPr>
        <p:spPr>
          <a:xfrm rot="10800000">
            <a:off x="-393997" y="211087"/>
            <a:ext cx="19042" cy="26010"/>
          </a:xfrm>
          <a:custGeom>
            <a:avLst/>
            <a:gdLst/>
            <a:ahLst/>
            <a:cxnLst/>
            <a:rect l="l" t="t" r="r" b="b"/>
            <a:pathLst>
              <a:path w="299" h="304" extrusionOk="0">
                <a:moveTo>
                  <a:pt x="298" y="1"/>
                </a:moveTo>
                <a:cubicBezTo>
                  <a:pt x="133" y="1"/>
                  <a:pt x="1" y="138"/>
                  <a:pt x="1" y="303"/>
                </a:cubicBezTo>
                <a:lnTo>
                  <a:pt x="298" y="303"/>
                </a:lnTo>
                <a:lnTo>
                  <a:pt x="298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p16"/>
          <p:cNvSpPr/>
          <p:nvPr/>
        </p:nvSpPr>
        <p:spPr>
          <a:xfrm rot="10800000">
            <a:off x="-393997" y="356367"/>
            <a:ext cx="19042" cy="25582"/>
          </a:xfrm>
          <a:custGeom>
            <a:avLst/>
            <a:gdLst/>
            <a:ahLst/>
            <a:cxnLst/>
            <a:rect l="l" t="t" r="r" b="b"/>
            <a:pathLst>
              <a:path w="299" h="299" extrusionOk="0">
                <a:moveTo>
                  <a:pt x="1" y="1"/>
                </a:moveTo>
                <a:cubicBezTo>
                  <a:pt x="1" y="166"/>
                  <a:pt x="133" y="298"/>
                  <a:pt x="298" y="298"/>
                </a:cubicBezTo>
                <a:lnTo>
                  <a:pt x="298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" name="Google Shape;374;p16"/>
          <p:cNvSpPr/>
          <p:nvPr/>
        </p:nvSpPr>
        <p:spPr>
          <a:xfrm rot="10800000">
            <a:off x="-393997" y="40482"/>
            <a:ext cx="19042" cy="25839"/>
          </a:xfrm>
          <a:custGeom>
            <a:avLst/>
            <a:gdLst/>
            <a:ahLst/>
            <a:cxnLst/>
            <a:rect l="l" t="t" r="r" b="b"/>
            <a:pathLst>
              <a:path w="299" h="302" extrusionOk="0">
                <a:moveTo>
                  <a:pt x="298" y="0"/>
                </a:moveTo>
                <a:cubicBezTo>
                  <a:pt x="133" y="0"/>
                  <a:pt x="1" y="136"/>
                  <a:pt x="1" y="301"/>
                </a:cubicBezTo>
                <a:lnTo>
                  <a:pt x="298" y="301"/>
                </a:ln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16"/>
          <p:cNvSpPr/>
          <p:nvPr/>
        </p:nvSpPr>
        <p:spPr>
          <a:xfrm rot="10800000">
            <a:off x="-393997" y="185762"/>
            <a:ext cx="19042" cy="25411"/>
          </a:xfrm>
          <a:custGeom>
            <a:avLst/>
            <a:gdLst/>
            <a:ahLst/>
            <a:cxnLst/>
            <a:rect l="l" t="t" r="r" b="b"/>
            <a:pathLst>
              <a:path w="299" h="297" extrusionOk="0">
                <a:moveTo>
                  <a:pt x="1" y="0"/>
                </a:moveTo>
                <a:cubicBezTo>
                  <a:pt x="1" y="165"/>
                  <a:pt x="133" y="297"/>
                  <a:pt x="298" y="297"/>
                </a:cubicBez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" name="Google Shape;376;p16"/>
          <p:cNvSpPr/>
          <p:nvPr/>
        </p:nvSpPr>
        <p:spPr>
          <a:xfrm rot="10800000">
            <a:off x="-286178" y="40482"/>
            <a:ext cx="19297" cy="25839"/>
          </a:xfrm>
          <a:custGeom>
            <a:avLst/>
            <a:gdLst/>
            <a:ahLst/>
            <a:cxnLst/>
            <a:rect l="l" t="t" r="r" b="b"/>
            <a:pathLst>
              <a:path w="303" h="302" extrusionOk="0">
                <a:moveTo>
                  <a:pt x="0" y="0"/>
                </a:moveTo>
                <a:lnTo>
                  <a:pt x="0" y="301"/>
                </a:lnTo>
                <a:lnTo>
                  <a:pt x="302" y="301"/>
                </a:lnTo>
                <a:cubicBezTo>
                  <a:pt x="302" y="136"/>
                  <a:pt x="165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" name="Google Shape;377;p16"/>
          <p:cNvSpPr/>
          <p:nvPr/>
        </p:nvSpPr>
        <p:spPr>
          <a:xfrm rot="10800000">
            <a:off x="-286178" y="185762"/>
            <a:ext cx="19297" cy="25411"/>
          </a:xfrm>
          <a:custGeom>
            <a:avLst/>
            <a:gdLst/>
            <a:ahLst/>
            <a:cxnLst/>
            <a:rect l="l" t="t" r="r" b="b"/>
            <a:pathLst>
              <a:path w="303" h="297" extrusionOk="0">
                <a:moveTo>
                  <a:pt x="0" y="0"/>
                </a:moveTo>
                <a:lnTo>
                  <a:pt x="0" y="297"/>
                </a:lnTo>
                <a:cubicBezTo>
                  <a:pt x="165" y="297"/>
                  <a:pt x="302" y="165"/>
                  <a:pt x="30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Google Shape;378;p16"/>
          <p:cNvSpPr/>
          <p:nvPr/>
        </p:nvSpPr>
        <p:spPr>
          <a:xfrm rot="10800000">
            <a:off x="-349545" y="100117"/>
            <a:ext cx="38212" cy="51422"/>
          </a:xfrm>
          <a:custGeom>
            <a:avLst/>
            <a:gdLst/>
            <a:ahLst/>
            <a:cxnLst/>
            <a:rect l="l" t="t" r="r" b="b"/>
            <a:pathLst>
              <a:path w="600" h="601" extrusionOk="0">
                <a:moveTo>
                  <a:pt x="303" y="0"/>
                </a:moveTo>
                <a:cubicBezTo>
                  <a:pt x="137" y="0"/>
                  <a:pt x="0" y="133"/>
                  <a:pt x="0" y="298"/>
                </a:cubicBezTo>
                <a:cubicBezTo>
                  <a:pt x="0" y="463"/>
                  <a:pt x="137" y="600"/>
                  <a:pt x="303" y="600"/>
                </a:cubicBezTo>
                <a:cubicBezTo>
                  <a:pt x="468" y="600"/>
                  <a:pt x="599" y="463"/>
                  <a:pt x="599" y="298"/>
                </a:cubicBezTo>
                <a:cubicBezTo>
                  <a:pt x="599" y="133"/>
                  <a:pt x="468" y="0"/>
                  <a:pt x="303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Google Shape;379;p16"/>
          <p:cNvSpPr/>
          <p:nvPr/>
        </p:nvSpPr>
        <p:spPr>
          <a:xfrm rot="10800000">
            <a:off x="-349545" y="-70488"/>
            <a:ext cx="38212" cy="51336"/>
          </a:xfrm>
          <a:custGeom>
            <a:avLst/>
            <a:gdLst/>
            <a:ahLst/>
            <a:cxnLst/>
            <a:rect l="l" t="t" r="r" b="b"/>
            <a:pathLst>
              <a:path w="600" h="600" extrusionOk="0">
                <a:moveTo>
                  <a:pt x="303" y="1"/>
                </a:moveTo>
                <a:cubicBezTo>
                  <a:pt x="137" y="1"/>
                  <a:pt x="0" y="133"/>
                  <a:pt x="0" y="297"/>
                </a:cubicBezTo>
                <a:cubicBezTo>
                  <a:pt x="0" y="462"/>
                  <a:pt x="137" y="599"/>
                  <a:pt x="303" y="599"/>
                </a:cubicBezTo>
                <a:cubicBezTo>
                  <a:pt x="468" y="599"/>
                  <a:pt x="599" y="462"/>
                  <a:pt x="599" y="297"/>
                </a:cubicBezTo>
                <a:cubicBezTo>
                  <a:pt x="599" y="133"/>
                  <a:pt x="468" y="1"/>
                  <a:pt x="303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" name="Google Shape;380;p16"/>
          <p:cNvSpPr/>
          <p:nvPr/>
        </p:nvSpPr>
        <p:spPr>
          <a:xfrm rot="10800000">
            <a:off x="-393997" y="15071"/>
            <a:ext cx="19042" cy="25497"/>
          </a:xfrm>
          <a:custGeom>
            <a:avLst/>
            <a:gdLst/>
            <a:ahLst/>
            <a:cxnLst/>
            <a:rect l="l" t="t" r="r" b="b"/>
            <a:pathLst>
              <a:path w="299" h="298" extrusionOk="0">
                <a:moveTo>
                  <a:pt x="1" y="0"/>
                </a:moveTo>
                <a:cubicBezTo>
                  <a:pt x="1" y="166"/>
                  <a:pt x="133" y="298"/>
                  <a:pt x="298" y="298"/>
                </a:cubicBez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p16"/>
          <p:cNvSpPr/>
          <p:nvPr/>
        </p:nvSpPr>
        <p:spPr>
          <a:xfrm rot="10800000">
            <a:off x="-286178" y="15071"/>
            <a:ext cx="19297" cy="25497"/>
          </a:xfrm>
          <a:custGeom>
            <a:avLst/>
            <a:gdLst/>
            <a:ahLst/>
            <a:cxnLst/>
            <a:rect l="l" t="t" r="r" b="b"/>
            <a:pathLst>
              <a:path w="303" h="298" extrusionOk="0">
                <a:moveTo>
                  <a:pt x="0" y="0"/>
                </a:moveTo>
                <a:lnTo>
                  <a:pt x="0" y="298"/>
                </a:lnTo>
                <a:cubicBezTo>
                  <a:pt x="165" y="298"/>
                  <a:pt x="302" y="166"/>
                  <a:pt x="30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" name="Google Shape;382;p16"/>
          <p:cNvSpPr/>
          <p:nvPr/>
        </p:nvSpPr>
        <p:spPr>
          <a:xfrm rot="10800000">
            <a:off x="-222493" y="953999"/>
            <a:ext cx="37002" cy="37646"/>
          </a:xfrm>
          <a:custGeom>
            <a:avLst/>
            <a:gdLst/>
            <a:ahLst/>
            <a:cxnLst/>
            <a:rect l="l" t="t" r="r" b="b"/>
            <a:pathLst>
              <a:path w="581" h="440" extrusionOk="0">
                <a:moveTo>
                  <a:pt x="538" y="1"/>
                </a:moveTo>
                <a:cubicBezTo>
                  <a:pt x="359" y="77"/>
                  <a:pt x="180" y="153"/>
                  <a:pt x="0" y="237"/>
                </a:cubicBezTo>
                <a:cubicBezTo>
                  <a:pt x="43" y="355"/>
                  <a:pt x="152" y="440"/>
                  <a:pt x="283" y="440"/>
                </a:cubicBezTo>
                <a:cubicBezTo>
                  <a:pt x="448" y="440"/>
                  <a:pt x="581" y="308"/>
                  <a:pt x="581" y="142"/>
                </a:cubicBezTo>
                <a:cubicBezTo>
                  <a:pt x="581" y="91"/>
                  <a:pt x="562" y="44"/>
                  <a:pt x="538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" name="Google Shape;383;p16"/>
          <p:cNvSpPr/>
          <p:nvPr/>
        </p:nvSpPr>
        <p:spPr>
          <a:xfrm rot="10800000">
            <a:off x="-266945" y="894193"/>
            <a:ext cx="18979" cy="25582"/>
          </a:xfrm>
          <a:custGeom>
            <a:avLst/>
            <a:gdLst/>
            <a:ahLst/>
            <a:cxnLst/>
            <a:rect l="l" t="t" r="r" b="b"/>
            <a:pathLst>
              <a:path w="298" h="299" extrusionOk="0">
                <a:moveTo>
                  <a:pt x="297" y="1"/>
                </a:moveTo>
                <a:cubicBezTo>
                  <a:pt x="133" y="1"/>
                  <a:pt x="1" y="133"/>
                  <a:pt x="1" y="298"/>
                </a:cubicBezTo>
                <a:lnTo>
                  <a:pt x="297" y="298"/>
                </a:lnTo>
                <a:lnTo>
                  <a:pt x="297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p16"/>
          <p:cNvSpPr/>
          <p:nvPr/>
        </p:nvSpPr>
        <p:spPr>
          <a:xfrm rot="10800000">
            <a:off x="-158807" y="894193"/>
            <a:ext cx="18979" cy="25582"/>
          </a:xfrm>
          <a:custGeom>
            <a:avLst/>
            <a:gdLst/>
            <a:ahLst/>
            <a:cxnLst/>
            <a:rect l="l" t="t" r="r" b="b"/>
            <a:pathLst>
              <a:path w="298" h="299" extrusionOk="0">
                <a:moveTo>
                  <a:pt x="1" y="1"/>
                </a:moveTo>
                <a:lnTo>
                  <a:pt x="1" y="298"/>
                </a:lnTo>
                <a:lnTo>
                  <a:pt x="297" y="298"/>
                </a:lnTo>
                <a:cubicBezTo>
                  <a:pt x="297" y="133"/>
                  <a:pt x="166" y="1"/>
                  <a:pt x="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16"/>
          <p:cNvSpPr/>
          <p:nvPr/>
        </p:nvSpPr>
        <p:spPr>
          <a:xfrm rot="10800000">
            <a:off x="-158807" y="868439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1" y="0"/>
                </a:moveTo>
                <a:lnTo>
                  <a:pt x="1" y="301"/>
                </a:lnTo>
                <a:cubicBezTo>
                  <a:pt x="166" y="301"/>
                  <a:pt x="297" y="164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" name="Google Shape;386;p16"/>
          <p:cNvSpPr/>
          <p:nvPr/>
        </p:nvSpPr>
        <p:spPr>
          <a:xfrm rot="10800000">
            <a:off x="-158807" y="723588"/>
            <a:ext cx="18979" cy="25411"/>
          </a:xfrm>
          <a:custGeom>
            <a:avLst/>
            <a:gdLst/>
            <a:ahLst/>
            <a:cxnLst/>
            <a:rect l="l" t="t" r="r" b="b"/>
            <a:pathLst>
              <a:path w="298" h="297" extrusionOk="0">
                <a:moveTo>
                  <a:pt x="1" y="0"/>
                </a:moveTo>
                <a:lnTo>
                  <a:pt x="1" y="297"/>
                </a:lnTo>
                <a:lnTo>
                  <a:pt x="297" y="297"/>
                </a:lnTo>
                <a:cubicBezTo>
                  <a:pt x="297" y="131"/>
                  <a:pt x="166" y="0"/>
                  <a:pt x="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" name="Google Shape;387;p16"/>
          <p:cNvSpPr/>
          <p:nvPr/>
        </p:nvSpPr>
        <p:spPr>
          <a:xfrm rot="10800000">
            <a:off x="-222493" y="783308"/>
            <a:ext cx="38149" cy="51336"/>
          </a:xfrm>
          <a:custGeom>
            <a:avLst/>
            <a:gdLst/>
            <a:ahLst/>
            <a:cxnLst/>
            <a:rect l="l" t="t" r="r" b="b"/>
            <a:pathLst>
              <a:path w="599" h="600" extrusionOk="0">
                <a:moveTo>
                  <a:pt x="301" y="1"/>
                </a:moveTo>
                <a:cubicBezTo>
                  <a:pt x="131" y="1"/>
                  <a:pt x="0" y="137"/>
                  <a:pt x="0" y="303"/>
                </a:cubicBezTo>
                <a:cubicBezTo>
                  <a:pt x="0" y="468"/>
                  <a:pt x="131" y="599"/>
                  <a:pt x="301" y="599"/>
                </a:cubicBezTo>
                <a:cubicBezTo>
                  <a:pt x="466" y="599"/>
                  <a:pt x="599" y="468"/>
                  <a:pt x="599" y="303"/>
                </a:cubicBezTo>
                <a:cubicBezTo>
                  <a:pt x="599" y="137"/>
                  <a:pt x="466" y="1"/>
                  <a:pt x="30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" name="Google Shape;388;p16"/>
          <p:cNvSpPr/>
          <p:nvPr/>
        </p:nvSpPr>
        <p:spPr>
          <a:xfrm rot="10800000">
            <a:off x="-266945" y="868439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1" y="0"/>
                </a:moveTo>
                <a:cubicBezTo>
                  <a:pt x="1" y="164"/>
                  <a:pt x="133" y="301"/>
                  <a:pt x="297" y="301"/>
                </a:cubicBez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" name="Google Shape;389;p16"/>
          <p:cNvSpPr/>
          <p:nvPr/>
        </p:nvSpPr>
        <p:spPr>
          <a:xfrm rot="10800000">
            <a:off x="-266945" y="723588"/>
            <a:ext cx="18979" cy="25411"/>
          </a:xfrm>
          <a:custGeom>
            <a:avLst/>
            <a:gdLst/>
            <a:ahLst/>
            <a:cxnLst/>
            <a:rect l="l" t="t" r="r" b="b"/>
            <a:pathLst>
              <a:path w="298" h="297" extrusionOk="0">
                <a:moveTo>
                  <a:pt x="297" y="0"/>
                </a:moveTo>
                <a:cubicBezTo>
                  <a:pt x="133" y="0"/>
                  <a:pt x="1" y="131"/>
                  <a:pt x="1" y="297"/>
                </a:cubicBezTo>
                <a:lnTo>
                  <a:pt x="297" y="297"/>
                </a:ln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" name="Google Shape;390;p16"/>
          <p:cNvSpPr/>
          <p:nvPr/>
        </p:nvSpPr>
        <p:spPr>
          <a:xfrm rot="10800000">
            <a:off x="-222493" y="612617"/>
            <a:ext cx="38149" cy="50908"/>
          </a:xfrm>
          <a:custGeom>
            <a:avLst/>
            <a:gdLst/>
            <a:ahLst/>
            <a:cxnLst/>
            <a:rect l="l" t="t" r="r" b="b"/>
            <a:pathLst>
              <a:path w="599" h="595" extrusionOk="0">
                <a:moveTo>
                  <a:pt x="301" y="0"/>
                </a:moveTo>
                <a:cubicBezTo>
                  <a:pt x="131" y="0"/>
                  <a:pt x="0" y="133"/>
                  <a:pt x="0" y="297"/>
                </a:cubicBezTo>
                <a:cubicBezTo>
                  <a:pt x="0" y="462"/>
                  <a:pt x="131" y="595"/>
                  <a:pt x="301" y="595"/>
                </a:cubicBezTo>
                <a:cubicBezTo>
                  <a:pt x="466" y="595"/>
                  <a:pt x="599" y="462"/>
                  <a:pt x="599" y="297"/>
                </a:cubicBezTo>
                <a:cubicBezTo>
                  <a:pt x="599" y="133"/>
                  <a:pt x="466" y="0"/>
                  <a:pt x="30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16"/>
          <p:cNvSpPr/>
          <p:nvPr/>
        </p:nvSpPr>
        <p:spPr>
          <a:xfrm rot="10800000">
            <a:off x="-266945" y="697749"/>
            <a:ext cx="18979" cy="25925"/>
          </a:xfrm>
          <a:custGeom>
            <a:avLst/>
            <a:gdLst/>
            <a:ahLst/>
            <a:cxnLst/>
            <a:rect l="l" t="t" r="r" b="b"/>
            <a:pathLst>
              <a:path w="298" h="303" extrusionOk="0">
                <a:moveTo>
                  <a:pt x="1" y="1"/>
                </a:moveTo>
                <a:cubicBezTo>
                  <a:pt x="1" y="170"/>
                  <a:pt x="133" y="303"/>
                  <a:pt x="297" y="303"/>
                </a:cubicBezTo>
                <a:lnTo>
                  <a:pt x="297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" name="Google Shape;392;p16"/>
          <p:cNvSpPr/>
          <p:nvPr/>
        </p:nvSpPr>
        <p:spPr>
          <a:xfrm rot="10800000">
            <a:off x="-158807" y="552469"/>
            <a:ext cx="18979" cy="25925"/>
          </a:xfrm>
          <a:custGeom>
            <a:avLst/>
            <a:gdLst/>
            <a:ahLst/>
            <a:cxnLst/>
            <a:rect l="l" t="t" r="r" b="b"/>
            <a:pathLst>
              <a:path w="298" h="303" extrusionOk="0">
                <a:moveTo>
                  <a:pt x="1" y="0"/>
                </a:moveTo>
                <a:lnTo>
                  <a:pt x="1" y="302"/>
                </a:lnTo>
                <a:lnTo>
                  <a:pt x="297" y="302"/>
                </a:lnTo>
                <a:cubicBezTo>
                  <a:pt x="297" y="133"/>
                  <a:pt x="166" y="0"/>
                  <a:pt x="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" name="Google Shape;393;p16"/>
          <p:cNvSpPr/>
          <p:nvPr/>
        </p:nvSpPr>
        <p:spPr>
          <a:xfrm rot="10800000">
            <a:off x="-158807" y="697749"/>
            <a:ext cx="18979" cy="25925"/>
          </a:xfrm>
          <a:custGeom>
            <a:avLst/>
            <a:gdLst/>
            <a:ahLst/>
            <a:cxnLst/>
            <a:rect l="l" t="t" r="r" b="b"/>
            <a:pathLst>
              <a:path w="298" h="303" extrusionOk="0">
                <a:moveTo>
                  <a:pt x="1" y="1"/>
                </a:moveTo>
                <a:lnTo>
                  <a:pt x="1" y="303"/>
                </a:lnTo>
                <a:cubicBezTo>
                  <a:pt x="166" y="303"/>
                  <a:pt x="297" y="170"/>
                  <a:pt x="297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16"/>
          <p:cNvSpPr/>
          <p:nvPr/>
        </p:nvSpPr>
        <p:spPr>
          <a:xfrm rot="10800000">
            <a:off x="-266945" y="552469"/>
            <a:ext cx="18979" cy="25925"/>
          </a:xfrm>
          <a:custGeom>
            <a:avLst/>
            <a:gdLst/>
            <a:ahLst/>
            <a:cxnLst/>
            <a:rect l="l" t="t" r="r" b="b"/>
            <a:pathLst>
              <a:path w="298" h="303" extrusionOk="0">
                <a:moveTo>
                  <a:pt x="297" y="0"/>
                </a:moveTo>
                <a:cubicBezTo>
                  <a:pt x="133" y="0"/>
                  <a:pt x="1" y="133"/>
                  <a:pt x="1" y="302"/>
                </a:cubicBezTo>
                <a:lnTo>
                  <a:pt x="297" y="302"/>
                </a:ln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" name="Google Shape;395;p16"/>
          <p:cNvSpPr/>
          <p:nvPr/>
        </p:nvSpPr>
        <p:spPr>
          <a:xfrm rot="10800000">
            <a:off x="-222493" y="441498"/>
            <a:ext cx="38149" cy="51422"/>
          </a:xfrm>
          <a:custGeom>
            <a:avLst/>
            <a:gdLst/>
            <a:ahLst/>
            <a:cxnLst/>
            <a:rect l="l" t="t" r="r" b="b"/>
            <a:pathLst>
              <a:path w="599" h="601" extrusionOk="0">
                <a:moveTo>
                  <a:pt x="301" y="1"/>
                </a:moveTo>
                <a:cubicBezTo>
                  <a:pt x="131" y="1"/>
                  <a:pt x="0" y="133"/>
                  <a:pt x="0" y="298"/>
                </a:cubicBezTo>
                <a:cubicBezTo>
                  <a:pt x="0" y="464"/>
                  <a:pt x="131" y="601"/>
                  <a:pt x="301" y="601"/>
                </a:cubicBezTo>
                <a:cubicBezTo>
                  <a:pt x="466" y="601"/>
                  <a:pt x="599" y="464"/>
                  <a:pt x="599" y="298"/>
                </a:cubicBezTo>
                <a:cubicBezTo>
                  <a:pt x="599" y="133"/>
                  <a:pt x="466" y="1"/>
                  <a:pt x="30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" name="Google Shape;396;p16"/>
          <p:cNvSpPr/>
          <p:nvPr/>
        </p:nvSpPr>
        <p:spPr>
          <a:xfrm rot="10800000">
            <a:off x="-158807" y="527143"/>
            <a:ext cx="18979" cy="25411"/>
          </a:xfrm>
          <a:custGeom>
            <a:avLst/>
            <a:gdLst/>
            <a:ahLst/>
            <a:cxnLst/>
            <a:rect l="l" t="t" r="r" b="b"/>
            <a:pathLst>
              <a:path w="298" h="297" extrusionOk="0">
                <a:moveTo>
                  <a:pt x="1" y="0"/>
                </a:moveTo>
                <a:lnTo>
                  <a:pt x="1" y="297"/>
                </a:lnTo>
                <a:cubicBezTo>
                  <a:pt x="166" y="297"/>
                  <a:pt x="297" y="166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" name="Google Shape;397;p16"/>
          <p:cNvSpPr/>
          <p:nvPr/>
        </p:nvSpPr>
        <p:spPr>
          <a:xfrm rot="10800000">
            <a:off x="-158807" y="381864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1" y="1"/>
                </a:moveTo>
                <a:lnTo>
                  <a:pt x="1" y="302"/>
                </a:lnTo>
                <a:lnTo>
                  <a:pt x="297" y="302"/>
                </a:lnTo>
                <a:cubicBezTo>
                  <a:pt x="297" y="136"/>
                  <a:pt x="166" y="1"/>
                  <a:pt x="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" name="Google Shape;398;p16"/>
          <p:cNvSpPr/>
          <p:nvPr/>
        </p:nvSpPr>
        <p:spPr>
          <a:xfrm rot="10800000">
            <a:off x="-266945" y="381864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297" y="1"/>
                </a:moveTo>
                <a:cubicBezTo>
                  <a:pt x="133" y="1"/>
                  <a:pt x="1" y="136"/>
                  <a:pt x="1" y="302"/>
                </a:cubicBezTo>
                <a:lnTo>
                  <a:pt x="297" y="302"/>
                </a:lnTo>
                <a:lnTo>
                  <a:pt x="297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" name="Google Shape;399;p16"/>
          <p:cNvSpPr/>
          <p:nvPr/>
        </p:nvSpPr>
        <p:spPr>
          <a:xfrm rot="10800000">
            <a:off x="-266945" y="527143"/>
            <a:ext cx="18979" cy="25411"/>
          </a:xfrm>
          <a:custGeom>
            <a:avLst/>
            <a:gdLst/>
            <a:ahLst/>
            <a:cxnLst/>
            <a:rect l="l" t="t" r="r" b="b"/>
            <a:pathLst>
              <a:path w="298" h="297" extrusionOk="0">
                <a:moveTo>
                  <a:pt x="1" y="0"/>
                </a:moveTo>
                <a:cubicBezTo>
                  <a:pt x="1" y="166"/>
                  <a:pt x="133" y="297"/>
                  <a:pt x="297" y="297"/>
                </a:cubicBez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16"/>
          <p:cNvSpPr/>
          <p:nvPr/>
        </p:nvSpPr>
        <p:spPr>
          <a:xfrm rot="10800000">
            <a:off x="-266945" y="211087"/>
            <a:ext cx="18979" cy="26010"/>
          </a:xfrm>
          <a:custGeom>
            <a:avLst/>
            <a:gdLst/>
            <a:ahLst/>
            <a:cxnLst/>
            <a:rect l="l" t="t" r="r" b="b"/>
            <a:pathLst>
              <a:path w="298" h="304" extrusionOk="0">
                <a:moveTo>
                  <a:pt x="297" y="1"/>
                </a:moveTo>
                <a:cubicBezTo>
                  <a:pt x="133" y="1"/>
                  <a:pt x="1" y="138"/>
                  <a:pt x="1" y="303"/>
                </a:cubicBezTo>
                <a:lnTo>
                  <a:pt x="297" y="303"/>
                </a:lnTo>
                <a:lnTo>
                  <a:pt x="297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" name="Google Shape;401;p16"/>
          <p:cNvSpPr/>
          <p:nvPr/>
        </p:nvSpPr>
        <p:spPr>
          <a:xfrm rot="10800000">
            <a:off x="-158807" y="211087"/>
            <a:ext cx="18979" cy="26010"/>
          </a:xfrm>
          <a:custGeom>
            <a:avLst/>
            <a:gdLst/>
            <a:ahLst/>
            <a:cxnLst/>
            <a:rect l="l" t="t" r="r" b="b"/>
            <a:pathLst>
              <a:path w="298" h="304" extrusionOk="0">
                <a:moveTo>
                  <a:pt x="1" y="1"/>
                </a:moveTo>
                <a:lnTo>
                  <a:pt x="1" y="303"/>
                </a:lnTo>
                <a:lnTo>
                  <a:pt x="297" y="303"/>
                </a:lnTo>
                <a:cubicBezTo>
                  <a:pt x="297" y="138"/>
                  <a:pt x="166" y="1"/>
                  <a:pt x="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" name="Google Shape;402;p16"/>
          <p:cNvSpPr/>
          <p:nvPr/>
        </p:nvSpPr>
        <p:spPr>
          <a:xfrm rot="10800000">
            <a:off x="-158807" y="356367"/>
            <a:ext cx="18979" cy="25582"/>
          </a:xfrm>
          <a:custGeom>
            <a:avLst/>
            <a:gdLst/>
            <a:ahLst/>
            <a:cxnLst/>
            <a:rect l="l" t="t" r="r" b="b"/>
            <a:pathLst>
              <a:path w="298" h="299" extrusionOk="0">
                <a:moveTo>
                  <a:pt x="1" y="1"/>
                </a:moveTo>
                <a:lnTo>
                  <a:pt x="1" y="298"/>
                </a:lnTo>
                <a:cubicBezTo>
                  <a:pt x="166" y="298"/>
                  <a:pt x="297" y="166"/>
                  <a:pt x="297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" name="Google Shape;403;p16"/>
          <p:cNvSpPr/>
          <p:nvPr/>
        </p:nvSpPr>
        <p:spPr>
          <a:xfrm rot="10800000">
            <a:off x="-266945" y="356367"/>
            <a:ext cx="18979" cy="25582"/>
          </a:xfrm>
          <a:custGeom>
            <a:avLst/>
            <a:gdLst/>
            <a:ahLst/>
            <a:cxnLst/>
            <a:rect l="l" t="t" r="r" b="b"/>
            <a:pathLst>
              <a:path w="298" h="299" extrusionOk="0">
                <a:moveTo>
                  <a:pt x="1" y="1"/>
                </a:moveTo>
                <a:cubicBezTo>
                  <a:pt x="1" y="166"/>
                  <a:pt x="133" y="298"/>
                  <a:pt x="297" y="298"/>
                </a:cubicBezTo>
                <a:lnTo>
                  <a:pt x="297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" name="Google Shape;404;p16"/>
          <p:cNvSpPr/>
          <p:nvPr/>
        </p:nvSpPr>
        <p:spPr>
          <a:xfrm rot="10800000">
            <a:off x="-222493" y="270893"/>
            <a:ext cx="38149" cy="51250"/>
          </a:xfrm>
          <a:custGeom>
            <a:avLst/>
            <a:gdLst/>
            <a:ahLst/>
            <a:cxnLst/>
            <a:rect l="l" t="t" r="r" b="b"/>
            <a:pathLst>
              <a:path w="599" h="599" extrusionOk="0">
                <a:moveTo>
                  <a:pt x="301" y="0"/>
                </a:moveTo>
                <a:cubicBezTo>
                  <a:pt x="131" y="0"/>
                  <a:pt x="0" y="132"/>
                  <a:pt x="0" y="297"/>
                </a:cubicBezTo>
                <a:cubicBezTo>
                  <a:pt x="0" y="462"/>
                  <a:pt x="131" y="599"/>
                  <a:pt x="301" y="599"/>
                </a:cubicBezTo>
                <a:cubicBezTo>
                  <a:pt x="466" y="599"/>
                  <a:pt x="599" y="462"/>
                  <a:pt x="599" y="297"/>
                </a:cubicBezTo>
                <a:cubicBezTo>
                  <a:pt x="599" y="132"/>
                  <a:pt x="466" y="0"/>
                  <a:pt x="30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" name="Google Shape;405;p16"/>
          <p:cNvSpPr/>
          <p:nvPr/>
        </p:nvSpPr>
        <p:spPr>
          <a:xfrm rot="10800000">
            <a:off x="-266945" y="185762"/>
            <a:ext cx="18979" cy="25411"/>
          </a:xfrm>
          <a:custGeom>
            <a:avLst/>
            <a:gdLst/>
            <a:ahLst/>
            <a:cxnLst/>
            <a:rect l="l" t="t" r="r" b="b"/>
            <a:pathLst>
              <a:path w="298" h="297" extrusionOk="0">
                <a:moveTo>
                  <a:pt x="1" y="0"/>
                </a:moveTo>
                <a:cubicBezTo>
                  <a:pt x="1" y="165"/>
                  <a:pt x="133" y="297"/>
                  <a:pt x="297" y="297"/>
                </a:cubicBez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" name="Google Shape;406;p16"/>
          <p:cNvSpPr/>
          <p:nvPr/>
        </p:nvSpPr>
        <p:spPr>
          <a:xfrm rot="10800000">
            <a:off x="-158807" y="40482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1" y="0"/>
                </a:moveTo>
                <a:lnTo>
                  <a:pt x="1" y="301"/>
                </a:lnTo>
                <a:lnTo>
                  <a:pt x="297" y="301"/>
                </a:lnTo>
                <a:cubicBezTo>
                  <a:pt x="297" y="136"/>
                  <a:pt x="166" y="0"/>
                  <a:pt x="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07;p16"/>
          <p:cNvSpPr/>
          <p:nvPr/>
        </p:nvSpPr>
        <p:spPr>
          <a:xfrm rot="10800000">
            <a:off x="-266945" y="40482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297" y="0"/>
                </a:moveTo>
                <a:cubicBezTo>
                  <a:pt x="133" y="0"/>
                  <a:pt x="1" y="136"/>
                  <a:pt x="1" y="301"/>
                </a:cubicBezTo>
                <a:lnTo>
                  <a:pt x="297" y="301"/>
                </a:ln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p16"/>
          <p:cNvSpPr/>
          <p:nvPr/>
        </p:nvSpPr>
        <p:spPr>
          <a:xfrm rot="10800000">
            <a:off x="-158807" y="185762"/>
            <a:ext cx="18979" cy="25411"/>
          </a:xfrm>
          <a:custGeom>
            <a:avLst/>
            <a:gdLst/>
            <a:ahLst/>
            <a:cxnLst/>
            <a:rect l="l" t="t" r="r" b="b"/>
            <a:pathLst>
              <a:path w="298" h="297" extrusionOk="0">
                <a:moveTo>
                  <a:pt x="1" y="0"/>
                </a:moveTo>
                <a:lnTo>
                  <a:pt x="1" y="297"/>
                </a:lnTo>
                <a:cubicBezTo>
                  <a:pt x="166" y="297"/>
                  <a:pt x="297" y="165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" name="Google Shape;409;p16"/>
          <p:cNvSpPr/>
          <p:nvPr/>
        </p:nvSpPr>
        <p:spPr>
          <a:xfrm rot="10800000">
            <a:off x="-222493" y="100117"/>
            <a:ext cx="38149" cy="51422"/>
          </a:xfrm>
          <a:custGeom>
            <a:avLst/>
            <a:gdLst/>
            <a:ahLst/>
            <a:cxnLst/>
            <a:rect l="l" t="t" r="r" b="b"/>
            <a:pathLst>
              <a:path w="599" h="601" extrusionOk="0">
                <a:moveTo>
                  <a:pt x="301" y="0"/>
                </a:moveTo>
                <a:cubicBezTo>
                  <a:pt x="131" y="0"/>
                  <a:pt x="0" y="133"/>
                  <a:pt x="0" y="298"/>
                </a:cubicBezTo>
                <a:cubicBezTo>
                  <a:pt x="0" y="463"/>
                  <a:pt x="131" y="600"/>
                  <a:pt x="301" y="600"/>
                </a:cubicBezTo>
                <a:cubicBezTo>
                  <a:pt x="466" y="600"/>
                  <a:pt x="599" y="463"/>
                  <a:pt x="599" y="298"/>
                </a:cubicBezTo>
                <a:cubicBezTo>
                  <a:pt x="599" y="133"/>
                  <a:pt x="466" y="0"/>
                  <a:pt x="30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" name="Google Shape;410;p16"/>
          <p:cNvSpPr/>
          <p:nvPr/>
        </p:nvSpPr>
        <p:spPr>
          <a:xfrm rot="10800000">
            <a:off x="-222493" y="-70488"/>
            <a:ext cx="38149" cy="51336"/>
          </a:xfrm>
          <a:custGeom>
            <a:avLst/>
            <a:gdLst/>
            <a:ahLst/>
            <a:cxnLst/>
            <a:rect l="l" t="t" r="r" b="b"/>
            <a:pathLst>
              <a:path w="599" h="600" extrusionOk="0">
                <a:moveTo>
                  <a:pt x="301" y="1"/>
                </a:moveTo>
                <a:cubicBezTo>
                  <a:pt x="131" y="1"/>
                  <a:pt x="0" y="133"/>
                  <a:pt x="0" y="297"/>
                </a:cubicBezTo>
                <a:cubicBezTo>
                  <a:pt x="0" y="462"/>
                  <a:pt x="131" y="599"/>
                  <a:pt x="301" y="599"/>
                </a:cubicBezTo>
                <a:cubicBezTo>
                  <a:pt x="466" y="599"/>
                  <a:pt x="599" y="462"/>
                  <a:pt x="599" y="297"/>
                </a:cubicBezTo>
                <a:cubicBezTo>
                  <a:pt x="599" y="133"/>
                  <a:pt x="466" y="1"/>
                  <a:pt x="30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1" name="Google Shape;411;p16"/>
          <p:cNvSpPr/>
          <p:nvPr/>
        </p:nvSpPr>
        <p:spPr>
          <a:xfrm rot="10800000">
            <a:off x="-266945" y="15071"/>
            <a:ext cx="18979" cy="25497"/>
          </a:xfrm>
          <a:custGeom>
            <a:avLst/>
            <a:gdLst/>
            <a:ahLst/>
            <a:cxnLst/>
            <a:rect l="l" t="t" r="r" b="b"/>
            <a:pathLst>
              <a:path w="298" h="298" extrusionOk="0">
                <a:moveTo>
                  <a:pt x="1" y="0"/>
                </a:moveTo>
                <a:cubicBezTo>
                  <a:pt x="1" y="166"/>
                  <a:pt x="133" y="298"/>
                  <a:pt x="297" y="298"/>
                </a:cubicBez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16"/>
          <p:cNvSpPr/>
          <p:nvPr/>
        </p:nvSpPr>
        <p:spPr>
          <a:xfrm rot="10800000">
            <a:off x="-158807" y="15071"/>
            <a:ext cx="18979" cy="25497"/>
          </a:xfrm>
          <a:custGeom>
            <a:avLst/>
            <a:gdLst/>
            <a:ahLst/>
            <a:cxnLst/>
            <a:rect l="l" t="t" r="r" b="b"/>
            <a:pathLst>
              <a:path w="298" h="298" extrusionOk="0">
                <a:moveTo>
                  <a:pt x="1" y="0"/>
                </a:moveTo>
                <a:lnTo>
                  <a:pt x="1" y="298"/>
                </a:lnTo>
                <a:cubicBezTo>
                  <a:pt x="166" y="298"/>
                  <a:pt x="297" y="166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p16"/>
          <p:cNvSpPr/>
          <p:nvPr/>
        </p:nvSpPr>
        <p:spPr>
          <a:xfrm rot="10800000">
            <a:off x="-139892" y="894193"/>
            <a:ext cx="18979" cy="25582"/>
          </a:xfrm>
          <a:custGeom>
            <a:avLst/>
            <a:gdLst/>
            <a:ahLst/>
            <a:cxnLst/>
            <a:rect l="l" t="t" r="r" b="b"/>
            <a:pathLst>
              <a:path w="298" h="299" extrusionOk="0">
                <a:moveTo>
                  <a:pt x="298" y="1"/>
                </a:moveTo>
                <a:cubicBezTo>
                  <a:pt x="133" y="1"/>
                  <a:pt x="0" y="133"/>
                  <a:pt x="0" y="298"/>
                </a:cubicBezTo>
                <a:lnTo>
                  <a:pt x="298" y="298"/>
                </a:lnTo>
                <a:lnTo>
                  <a:pt x="298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p16"/>
          <p:cNvSpPr/>
          <p:nvPr/>
        </p:nvSpPr>
        <p:spPr>
          <a:xfrm rot="10800000">
            <a:off x="-95440" y="783308"/>
            <a:ext cx="38212" cy="51336"/>
          </a:xfrm>
          <a:custGeom>
            <a:avLst/>
            <a:gdLst/>
            <a:ahLst/>
            <a:cxnLst/>
            <a:rect l="l" t="t" r="r" b="b"/>
            <a:pathLst>
              <a:path w="600" h="600" extrusionOk="0">
                <a:moveTo>
                  <a:pt x="298" y="1"/>
                </a:moveTo>
                <a:cubicBezTo>
                  <a:pt x="133" y="1"/>
                  <a:pt x="1" y="137"/>
                  <a:pt x="1" y="303"/>
                </a:cubicBezTo>
                <a:cubicBezTo>
                  <a:pt x="1" y="468"/>
                  <a:pt x="133" y="599"/>
                  <a:pt x="298" y="599"/>
                </a:cubicBezTo>
                <a:cubicBezTo>
                  <a:pt x="468" y="599"/>
                  <a:pt x="600" y="468"/>
                  <a:pt x="600" y="303"/>
                </a:cubicBezTo>
                <a:cubicBezTo>
                  <a:pt x="600" y="137"/>
                  <a:pt x="468" y="1"/>
                  <a:pt x="298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16"/>
          <p:cNvSpPr/>
          <p:nvPr/>
        </p:nvSpPr>
        <p:spPr>
          <a:xfrm rot="10800000">
            <a:off x="-139892" y="868439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0" y="0"/>
                </a:moveTo>
                <a:cubicBezTo>
                  <a:pt x="0" y="164"/>
                  <a:pt x="133" y="301"/>
                  <a:pt x="298" y="301"/>
                </a:cubicBez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16"/>
          <p:cNvSpPr/>
          <p:nvPr/>
        </p:nvSpPr>
        <p:spPr>
          <a:xfrm rot="10800000">
            <a:off x="-31818" y="723588"/>
            <a:ext cx="19042" cy="25411"/>
          </a:xfrm>
          <a:custGeom>
            <a:avLst/>
            <a:gdLst/>
            <a:ahLst/>
            <a:cxnLst/>
            <a:rect l="l" t="t" r="r" b="b"/>
            <a:pathLst>
              <a:path w="299" h="297" extrusionOk="0">
                <a:moveTo>
                  <a:pt x="1" y="0"/>
                </a:moveTo>
                <a:lnTo>
                  <a:pt x="1" y="297"/>
                </a:lnTo>
                <a:lnTo>
                  <a:pt x="298" y="297"/>
                </a:lnTo>
                <a:cubicBezTo>
                  <a:pt x="298" y="131"/>
                  <a:pt x="166" y="0"/>
                  <a:pt x="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" name="Google Shape;417;p16"/>
          <p:cNvSpPr/>
          <p:nvPr/>
        </p:nvSpPr>
        <p:spPr>
          <a:xfrm rot="10800000">
            <a:off x="-139892" y="723588"/>
            <a:ext cx="18979" cy="25411"/>
          </a:xfrm>
          <a:custGeom>
            <a:avLst/>
            <a:gdLst/>
            <a:ahLst/>
            <a:cxnLst/>
            <a:rect l="l" t="t" r="r" b="b"/>
            <a:pathLst>
              <a:path w="298" h="297" extrusionOk="0">
                <a:moveTo>
                  <a:pt x="298" y="0"/>
                </a:moveTo>
                <a:cubicBezTo>
                  <a:pt x="133" y="0"/>
                  <a:pt x="0" y="131"/>
                  <a:pt x="0" y="297"/>
                </a:cubicBezTo>
                <a:lnTo>
                  <a:pt x="298" y="297"/>
                </a:ln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16"/>
          <p:cNvSpPr/>
          <p:nvPr/>
        </p:nvSpPr>
        <p:spPr>
          <a:xfrm rot="10800000">
            <a:off x="-139892" y="697749"/>
            <a:ext cx="18979" cy="25925"/>
          </a:xfrm>
          <a:custGeom>
            <a:avLst/>
            <a:gdLst/>
            <a:ahLst/>
            <a:cxnLst/>
            <a:rect l="l" t="t" r="r" b="b"/>
            <a:pathLst>
              <a:path w="298" h="303" extrusionOk="0">
                <a:moveTo>
                  <a:pt x="0" y="1"/>
                </a:moveTo>
                <a:cubicBezTo>
                  <a:pt x="0" y="170"/>
                  <a:pt x="133" y="303"/>
                  <a:pt x="298" y="303"/>
                </a:cubicBezTo>
                <a:lnTo>
                  <a:pt x="298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" name="Google Shape;419;p16"/>
          <p:cNvSpPr/>
          <p:nvPr/>
        </p:nvSpPr>
        <p:spPr>
          <a:xfrm rot="10800000">
            <a:off x="-31818" y="697749"/>
            <a:ext cx="19042" cy="25925"/>
          </a:xfrm>
          <a:custGeom>
            <a:avLst/>
            <a:gdLst/>
            <a:ahLst/>
            <a:cxnLst/>
            <a:rect l="l" t="t" r="r" b="b"/>
            <a:pathLst>
              <a:path w="299" h="303" extrusionOk="0">
                <a:moveTo>
                  <a:pt x="1" y="1"/>
                </a:moveTo>
                <a:lnTo>
                  <a:pt x="1" y="303"/>
                </a:lnTo>
                <a:cubicBezTo>
                  <a:pt x="166" y="303"/>
                  <a:pt x="298" y="170"/>
                  <a:pt x="298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" name="Google Shape;420;p16"/>
          <p:cNvSpPr/>
          <p:nvPr/>
        </p:nvSpPr>
        <p:spPr>
          <a:xfrm rot="10800000">
            <a:off x="-31818" y="552469"/>
            <a:ext cx="19042" cy="25925"/>
          </a:xfrm>
          <a:custGeom>
            <a:avLst/>
            <a:gdLst/>
            <a:ahLst/>
            <a:cxnLst/>
            <a:rect l="l" t="t" r="r" b="b"/>
            <a:pathLst>
              <a:path w="299" h="303" extrusionOk="0">
                <a:moveTo>
                  <a:pt x="1" y="0"/>
                </a:moveTo>
                <a:lnTo>
                  <a:pt x="1" y="302"/>
                </a:lnTo>
                <a:lnTo>
                  <a:pt x="298" y="302"/>
                </a:lnTo>
                <a:cubicBezTo>
                  <a:pt x="298" y="133"/>
                  <a:pt x="166" y="0"/>
                  <a:pt x="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" name="Google Shape;421;p16"/>
          <p:cNvSpPr/>
          <p:nvPr/>
        </p:nvSpPr>
        <p:spPr>
          <a:xfrm rot="10800000">
            <a:off x="-95440" y="612617"/>
            <a:ext cx="38212" cy="50908"/>
          </a:xfrm>
          <a:custGeom>
            <a:avLst/>
            <a:gdLst/>
            <a:ahLst/>
            <a:cxnLst/>
            <a:rect l="l" t="t" r="r" b="b"/>
            <a:pathLst>
              <a:path w="600" h="595" extrusionOk="0">
                <a:moveTo>
                  <a:pt x="298" y="0"/>
                </a:moveTo>
                <a:cubicBezTo>
                  <a:pt x="133" y="0"/>
                  <a:pt x="1" y="133"/>
                  <a:pt x="1" y="297"/>
                </a:cubicBezTo>
                <a:cubicBezTo>
                  <a:pt x="1" y="462"/>
                  <a:pt x="133" y="595"/>
                  <a:pt x="298" y="595"/>
                </a:cubicBezTo>
                <a:cubicBezTo>
                  <a:pt x="468" y="595"/>
                  <a:pt x="600" y="462"/>
                  <a:pt x="600" y="297"/>
                </a:cubicBezTo>
                <a:cubicBezTo>
                  <a:pt x="600" y="133"/>
                  <a:pt x="468" y="0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422;p16"/>
          <p:cNvSpPr/>
          <p:nvPr/>
        </p:nvSpPr>
        <p:spPr>
          <a:xfrm rot="10800000">
            <a:off x="-139892" y="552469"/>
            <a:ext cx="18979" cy="25925"/>
          </a:xfrm>
          <a:custGeom>
            <a:avLst/>
            <a:gdLst/>
            <a:ahLst/>
            <a:cxnLst/>
            <a:rect l="l" t="t" r="r" b="b"/>
            <a:pathLst>
              <a:path w="298" h="303" extrusionOk="0">
                <a:moveTo>
                  <a:pt x="298" y="0"/>
                </a:moveTo>
                <a:cubicBezTo>
                  <a:pt x="133" y="0"/>
                  <a:pt x="0" y="133"/>
                  <a:pt x="0" y="302"/>
                </a:cubicBezTo>
                <a:lnTo>
                  <a:pt x="298" y="302"/>
                </a:ln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p16"/>
          <p:cNvSpPr/>
          <p:nvPr/>
        </p:nvSpPr>
        <p:spPr>
          <a:xfrm rot="10800000">
            <a:off x="-139892" y="381864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298" y="1"/>
                </a:moveTo>
                <a:cubicBezTo>
                  <a:pt x="133" y="1"/>
                  <a:pt x="0" y="136"/>
                  <a:pt x="0" y="302"/>
                </a:cubicBezTo>
                <a:lnTo>
                  <a:pt x="298" y="302"/>
                </a:lnTo>
                <a:lnTo>
                  <a:pt x="298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4" name="Google Shape;424;p16"/>
          <p:cNvSpPr/>
          <p:nvPr/>
        </p:nvSpPr>
        <p:spPr>
          <a:xfrm rot="10800000">
            <a:off x="-139892" y="527143"/>
            <a:ext cx="18979" cy="25411"/>
          </a:xfrm>
          <a:custGeom>
            <a:avLst/>
            <a:gdLst/>
            <a:ahLst/>
            <a:cxnLst/>
            <a:rect l="l" t="t" r="r" b="b"/>
            <a:pathLst>
              <a:path w="298" h="297" extrusionOk="0">
                <a:moveTo>
                  <a:pt x="0" y="0"/>
                </a:moveTo>
                <a:cubicBezTo>
                  <a:pt x="0" y="166"/>
                  <a:pt x="133" y="297"/>
                  <a:pt x="298" y="297"/>
                </a:cubicBez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5" name="Google Shape;425;p16"/>
          <p:cNvSpPr/>
          <p:nvPr/>
        </p:nvSpPr>
        <p:spPr>
          <a:xfrm rot="10800000">
            <a:off x="-31818" y="381864"/>
            <a:ext cx="19042" cy="25839"/>
          </a:xfrm>
          <a:custGeom>
            <a:avLst/>
            <a:gdLst/>
            <a:ahLst/>
            <a:cxnLst/>
            <a:rect l="l" t="t" r="r" b="b"/>
            <a:pathLst>
              <a:path w="299" h="302" extrusionOk="0">
                <a:moveTo>
                  <a:pt x="1" y="1"/>
                </a:moveTo>
                <a:lnTo>
                  <a:pt x="1" y="302"/>
                </a:lnTo>
                <a:lnTo>
                  <a:pt x="298" y="302"/>
                </a:lnTo>
                <a:cubicBezTo>
                  <a:pt x="298" y="136"/>
                  <a:pt x="166" y="1"/>
                  <a:pt x="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6" name="Google Shape;426;p16"/>
          <p:cNvSpPr/>
          <p:nvPr/>
        </p:nvSpPr>
        <p:spPr>
          <a:xfrm rot="10800000">
            <a:off x="-95440" y="441498"/>
            <a:ext cx="38212" cy="51422"/>
          </a:xfrm>
          <a:custGeom>
            <a:avLst/>
            <a:gdLst/>
            <a:ahLst/>
            <a:cxnLst/>
            <a:rect l="l" t="t" r="r" b="b"/>
            <a:pathLst>
              <a:path w="600" h="601" extrusionOk="0">
                <a:moveTo>
                  <a:pt x="298" y="1"/>
                </a:moveTo>
                <a:cubicBezTo>
                  <a:pt x="133" y="1"/>
                  <a:pt x="1" y="133"/>
                  <a:pt x="1" y="298"/>
                </a:cubicBezTo>
                <a:cubicBezTo>
                  <a:pt x="1" y="464"/>
                  <a:pt x="133" y="601"/>
                  <a:pt x="298" y="601"/>
                </a:cubicBezTo>
                <a:cubicBezTo>
                  <a:pt x="468" y="601"/>
                  <a:pt x="600" y="464"/>
                  <a:pt x="600" y="298"/>
                </a:cubicBezTo>
                <a:cubicBezTo>
                  <a:pt x="600" y="133"/>
                  <a:pt x="468" y="1"/>
                  <a:pt x="298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7" name="Google Shape;427;p16"/>
          <p:cNvSpPr/>
          <p:nvPr/>
        </p:nvSpPr>
        <p:spPr>
          <a:xfrm rot="10800000">
            <a:off x="-31818" y="527143"/>
            <a:ext cx="19042" cy="25411"/>
          </a:xfrm>
          <a:custGeom>
            <a:avLst/>
            <a:gdLst/>
            <a:ahLst/>
            <a:cxnLst/>
            <a:rect l="l" t="t" r="r" b="b"/>
            <a:pathLst>
              <a:path w="299" h="297" extrusionOk="0">
                <a:moveTo>
                  <a:pt x="1" y="0"/>
                </a:moveTo>
                <a:lnTo>
                  <a:pt x="1" y="297"/>
                </a:lnTo>
                <a:cubicBezTo>
                  <a:pt x="166" y="297"/>
                  <a:pt x="298" y="166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" name="Google Shape;428;p16"/>
          <p:cNvSpPr/>
          <p:nvPr/>
        </p:nvSpPr>
        <p:spPr>
          <a:xfrm rot="10800000">
            <a:off x="-139892" y="211087"/>
            <a:ext cx="18979" cy="26010"/>
          </a:xfrm>
          <a:custGeom>
            <a:avLst/>
            <a:gdLst/>
            <a:ahLst/>
            <a:cxnLst/>
            <a:rect l="l" t="t" r="r" b="b"/>
            <a:pathLst>
              <a:path w="298" h="304" extrusionOk="0">
                <a:moveTo>
                  <a:pt x="298" y="1"/>
                </a:moveTo>
                <a:cubicBezTo>
                  <a:pt x="133" y="1"/>
                  <a:pt x="0" y="138"/>
                  <a:pt x="0" y="303"/>
                </a:cubicBezTo>
                <a:lnTo>
                  <a:pt x="298" y="303"/>
                </a:lnTo>
                <a:lnTo>
                  <a:pt x="298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9" name="Google Shape;429;p16"/>
          <p:cNvSpPr/>
          <p:nvPr/>
        </p:nvSpPr>
        <p:spPr>
          <a:xfrm rot="10800000">
            <a:off x="-31818" y="356367"/>
            <a:ext cx="19042" cy="25582"/>
          </a:xfrm>
          <a:custGeom>
            <a:avLst/>
            <a:gdLst/>
            <a:ahLst/>
            <a:cxnLst/>
            <a:rect l="l" t="t" r="r" b="b"/>
            <a:pathLst>
              <a:path w="299" h="299" extrusionOk="0">
                <a:moveTo>
                  <a:pt x="1" y="1"/>
                </a:moveTo>
                <a:lnTo>
                  <a:pt x="1" y="298"/>
                </a:lnTo>
                <a:cubicBezTo>
                  <a:pt x="166" y="298"/>
                  <a:pt x="298" y="166"/>
                  <a:pt x="298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" name="Google Shape;430;p16"/>
          <p:cNvSpPr/>
          <p:nvPr/>
        </p:nvSpPr>
        <p:spPr>
          <a:xfrm rot="10800000">
            <a:off x="-139892" y="356367"/>
            <a:ext cx="18979" cy="25582"/>
          </a:xfrm>
          <a:custGeom>
            <a:avLst/>
            <a:gdLst/>
            <a:ahLst/>
            <a:cxnLst/>
            <a:rect l="l" t="t" r="r" b="b"/>
            <a:pathLst>
              <a:path w="298" h="299" extrusionOk="0">
                <a:moveTo>
                  <a:pt x="0" y="1"/>
                </a:moveTo>
                <a:cubicBezTo>
                  <a:pt x="0" y="166"/>
                  <a:pt x="133" y="298"/>
                  <a:pt x="298" y="298"/>
                </a:cubicBezTo>
                <a:lnTo>
                  <a:pt x="298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1" name="Google Shape;431;p16"/>
          <p:cNvSpPr/>
          <p:nvPr/>
        </p:nvSpPr>
        <p:spPr>
          <a:xfrm rot="10800000">
            <a:off x="-95440" y="270893"/>
            <a:ext cx="38212" cy="51250"/>
          </a:xfrm>
          <a:custGeom>
            <a:avLst/>
            <a:gdLst/>
            <a:ahLst/>
            <a:cxnLst/>
            <a:rect l="l" t="t" r="r" b="b"/>
            <a:pathLst>
              <a:path w="600" h="599" extrusionOk="0">
                <a:moveTo>
                  <a:pt x="298" y="0"/>
                </a:moveTo>
                <a:cubicBezTo>
                  <a:pt x="133" y="0"/>
                  <a:pt x="1" y="132"/>
                  <a:pt x="1" y="297"/>
                </a:cubicBezTo>
                <a:cubicBezTo>
                  <a:pt x="1" y="462"/>
                  <a:pt x="133" y="599"/>
                  <a:pt x="298" y="599"/>
                </a:cubicBezTo>
                <a:cubicBezTo>
                  <a:pt x="468" y="599"/>
                  <a:pt x="600" y="462"/>
                  <a:pt x="600" y="297"/>
                </a:cubicBezTo>
                <a:cubicBezTo>
                  <a:pt x="600" y="132"/>
                  <a:pt x="468" y="0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" name="Google Shape;432;p16"/>
          <p:cNvSpPr/>
          <p:nvPr/>
        </p:nvSpPr>
        <p:spPr>
          <a:xfrm rot="10800000">
            <a:off x="-31818" y="211087"/>
            <a:ext cx="19042" cy="26010"/>
          </a:xfrm>
          <a:custGeom>
            <a:avLst/>
            <a:gdLst/>
            <a:ahLst/>
            <a:cxnLst/>
            <a:rect l="l" t="t" r="r" b="b"/>
            <a:pathLst>
              <a:path w="299" h="304" extrusionOk="0">
                <a:moveTo>
                  <a:pt x="1" y="1"/>
                </a:moveTo>
                <a:lnTo>
                  <a:pt x="1" y="303"/>
                </a:lnTo>
                <a:lnTo>
                  <a:pt x="298" y="303"/>
                </a:lnTo>
                <a:cubicBezTo>
                  <a:pt x="298" y="138"/>
                  <a:pt x="166" y="1"/>
                  <a:pt x="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p16"/>
          <p:cNvSpPr/>
          <p:nvPr/>
        </p:nvSpPr>
        <p:spPr>
          <a:xfrm rot="10800000">
            <a:off x="-31818" y="185762"/>
            <a:ext cx="19042" cy="25411"/>
          </a:xfrm>
          <a:custGeom>
            <a:avLst/>
            <a:gdLst/>
            <a:ahLst/>
            <a:cxnLst/>
            <a:rect l="l" t="t" r="r" b="b"/>
            <a:pathLst>
              <a:path w="299" h="297" extrusionOk="0">
                <a:moveTo>
                  <a:pt x="1" y="0"/>
                </a:moveTo>
                <a:lnTo>
                  <a:pt x="1" y="297"/>
                </a:lnTo>
                <a:cubicBezTo>
                  <a:pt x="166" y="297"/>
                  <a:pt x="298" y="165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" name="Google Shape;434;p16"/>
          <p:cNvSpPr/>
          <p:nvPr/>
        </p:nvSpPr>
        <p:spPr>
          <a:xfrm rot="10800000">
            <a:off x="-139892" y="185762"/>
            <a:ext cx="18979" cy="25411"/>
          </a:xfrm>
          <a:custGeom>
            <a:avLst/>
            <a:gdLst/>
            <a:ahLst/>
            <a:cxnLst/>
            <a:rect l="l" t="t" r="r" b="b"/>
            <a:pathLst>
              <a:path w="298" h="297" extrusionOk="0">
                <a:moveTo>
                  <a:pt x="0" y="0"/>
                </a:moveTo>
                <a:cubicBezTo>
                  <a:pt x="0" y="165"/>
                  <a:pt x="133" y="297"/>
                  <a:pt x="298" y="297"/>
                </a:cubicBez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" name="Google Shape;435;p16"/>
          <p:cNvSpPr/>
          <p:nvPr/>
        </p:nvSpPr>
        <p:spPr>
          <a:xfrm rot="10800000">
            <a:off x="-31818" y="40482"/>
            <a:ext cx="19042" cy="25839"/>
          </a:xfrm>
          <a:custGeom>
            <a:avLst/>
            <a:gdLst/>
            <a:ahLst/>
            <a:cxnLst/>
            <a:rect l="l" t="t" r="r" b="b"/>
            <a:pathLst>
              <a:path w="299" h="302" extrusionOk="0">
                <a:moveTo>
                  <a:pt x="1" y="0"/>
                </a:moveTo>
                <a:lnTo>
                  <a:pt x="1" y="301"/>
                </a:lnTo>
                <a:lnTo>
                  <a:pt x="298" y="301"/>
                </a:lnTo>
                <a:cubicBezTo>
                  <a:pt x="298" y="136"/>
                  <a:pt x="166" y="0"/>
                  <a:pt x="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" name="Google Shape;436;p16"/>
          <p:cNvSpPr/>
          <p:nvPr/>
        </p:nvSpPr>
        <p:spPr>
          <a:xfrm rot="10800000">
            <a:off x="-95440" y="100117"/>
            <a:ext cx="38212" cy="51422"/>
          </a:xfrm>
          <a:custGeom>
            <a:avLst/>
            <a:gdLst/>
            <a:ahLst/>
            <a:cxnLst/>
            <a:rect l="l" t="t" r="r" b="b"/>
            <a:pathLst>
              <a:path w="600" h="601" extrusionOk="0">
                <a:moveTo>
                  <a:pt x="298" y="0"/>
                </a:moveTo>
                <a:cubicBezTo>
                  <a:pt x="133" y="0"/>
                  <a:pt x="1" y="133"/>
                  <a:pt x="1" y="298"/>
                </a:cubicBezTo>
                <a:cubicBezTo>
                  <a:pt x="1" y="463"/>
                  <a:pt x="133" y="600"/>
                  <a:pt x="298" y="600"/>
                </a:cubicBezTo>
                <a:cubicBezTo>
                  <a:pt x="468" y="600"/>
                  <a:pt x="600" y="463"/>
                  <a:pt x="600" y="298"/>
                </a:cubicBezTo>
                <a:cubicBezTo>
                  <a:pt x="600" y="133"/>
                  <a:pt x="468" y="0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p16"/>
          <p:cNvSpPr/>
          <p:nvPr/>
        </p:nvSpPr>
        <p:spPr>
          <a:xfrm rot="10800000">
            <a:off x="-139892" y="40482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298" y="0"/>
                </a:moveTo>
                <a:cubicBezTo>
                  <a:pt x="133" y="0"/>
                  <a:pt x="0" y="136"/>
                  <a:pt x="0" y="301"/>
                </a:cubicBezTo>
                <a:lnTo>
                  <a:pt x="298" y="301"/>
                </a:ln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p16"/>
          <p:cNvSpPr/>
          <p:nvPr/>
        </p:nvSpPr>
        <p:spPr>
          <a:xfrm rot="10800000">
            <a:off x="-31818" y="15071"/>
            <a:ext cx="19042" cy="25497"/>
          </a:xfrm>
          <a:custGeom>
            <a:avLst/>
            <a:gdLst/>
            <a:ahLst/>
            <a:cxnLst/>
            <a:rect l="l" t="t" r="r" b="b"/>
            <a:pathLst>
              <a:path w="299" h="298" extrusionOk="0">
                <a:moveTo>
                  <a:pt x="1" y="0"/>
                </a:moveTo>
                <a:lnTo>
                  <a:pt x="1" y="298"/>
                </a:lnTo>
                <a:cubicBezTo>
                  <a:pt x="166" y="298"/>
                  <a:pt x="298" y="166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p16"/>
          <p:cNvSpPr/>
          <p:nvPr/>
        </p:nvSpPr>
        <p:spPr>
          <a:xfrm rot="10800000">
            <a:off x="-95440" y="-70488"/>
            <a:ext cx="38212" cy="51336"/>
          </a:xfrm>
          <a:custGeom>
            <a:avLst/>
            <a:gdLst/>
            <a:ahLst/>
            <a:cxnLst/>
            <a:rect l="l" t="t" r="r" b="b"/>
            <a:pathLst>
              <a:path w="600" h="600" extrusionOk="0">
                <a:moveTo>
                  <a:pt x="298" y="1"/>
                </a:moveTo>
                <a:cubicBezTo>
                  <a:pt x="133" y="1"/>
                  <a:pt x="1" y="133"/>
                  <a:pt x="1" y="297"/>
                </a:cubicBezTo>
                <a:cubicBezTo>
                  <a:pt x="1" y="462"/>
                  <a:pt x="133" y="599"/>
                  <a:pt x="298" y="599"/>
                </a:cubicBezTo>
                <a:cubicBezTo>
                  <a:pt x="468" y="599"/>
                  <a:pt x="600" y="462"/>
                  <a:pt x="600" y="297"/>
                </a:cubicBezTo>
                <a:cubicBezTo>
                  <a:pt x="600" y="133"/>
                  <a:pt x="468" y="1"/>
                  <a:pt x="298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0" name="Google Shape;440;p16"/>
          <p:cNvSpPr/>
          <p:nvPr/>
        </p:nvSpPr>
        <p:spPr>
          <a:xfrm rot="10800000">
            <a:off x="-139892" y="15071"/>
            <a:ext cx="18979" cy="25497"/>
          </a:xfrm>
          <a:custGeom>
            <a:avLst/>
            <a:gdLst/>
            <a:ahLst/>
            <a:cxnLst/>
            <a:rect l="l" t="t" r="r" b="b"/>
            <a:pathLst>
              <a:path w="298" h="298" extrusionOk="0">
                <a:moveTo>
                  <a:pt x="0" y="0"/>
                </a:moveTo>
                <a:cubicBezTo>
                  <a:pt x="0" y="166"/>
                  <a:pt x="133" y="298"/>
                  <a:pt x="298" y="298"/>
                </a:cubicBez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p16"/>
          <p:cNvSpPr/>
          <p:nvPr/>
        </p:nvSpPr>
        <p:spPr>
          <a:xfrm rot="10800000">
            <a:off x="-12840" y="723588"/>
            <a:ext cx="19234" cy="25411"/>
          </a:xfrm>
          <a:custGeom>
            <a:avLst/>
            <a:gdLst/>
            <a:ahLst/>
            <a:cxnLst/>
            <a:rect l="l" t="t" r="r" b="b"/>
            <a:pathLst>
              <a:path w="302" h="297" extrusionOk="0">
                <a:moveTo>
                  <a:pt x="302" y="0"/>
                </a:moveTo>
                <a:cubicBezTo>
                  <a:pt x="137" y="0"/>
                  <a:pt x="0" y="131"/>
                  <a:pt x="0" y="297"/>
                </a:cubicBezTo>
                <a:lnTo>
                  <a:pt x="302" y="297"/>
                </a:ln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" name="Google Shape;442;p16"/>
          <p:cNvSpPr/>
          <p:nvPr/>
        </p:nvSpPr>
        <p:spPr>
          <a:xfrm rot="10800000">
            <a:off x="95299" y="723588"/>
            <a:ext cx="637" cy="428"/>
          </a:xfrm>
          <a:custGeom>
            <a:avLst/>
            <a:gdLst/>
            <a:ahLst/>
            <a:cxnLst/>
            <a:rect l="l" t="t" r="r" b="b"/>
            <a:pathLst>
              <a:path w="10" h="5" extrusionOk="0">
                <a:moveTo>
                  <a:pt x="10" y="0"/>
                </a:moveTo>
                <a:cubicBezTo>
                  <a:pt x="5" y="0"/>
                  <a:pt x="5" y="5"/>
                  <a:pt x="1" y="5"/>
                </a:cubicBezTo>
                <a:lnTo>
                  <a:pt x="10" y="5"/>
                </a:lnTo>
                <a:lnTo>
                  <a:pt x="10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p16"/>
          <p:cNvSpPr/>
          <p:nvPr/>
        </p:nvSpPr>
        <p:spPr>
          <a:xfrm rot="10800000">
            <a:off x="31548" y="612617"/>
            <a:ext cx="38212" cy="50908"/>
          </a:xfrm>
          <a:custGeom>
            <a:avLst/>
            <a:gdLst/>
            <a:ahLst/>
            <a:cxnLst/>
            <a:rect l="l" t="t" r="r" b="b"/>
            <a:pathLst>
              <a:path w="600" h="595" extrusionOk="0">
                <a:moveTo>
                  <a:pt x="297" y="0"/>
                </a:moveTo>
                <a:cubicBezTo>
                  <a:pt x="132" y="0"/>
                  <a:pt x="1" y="133"/>
                  <a:pt x="1" y="297"/>
                </a:cubicBezTo>
                <a:cubicBezTo>
                  <a:pt x="1" y="462"/>
                  <a:pt x="132" y="595"/>
                  <a:pt x="297" y="595"/>
                </a:cubicBezTo>
                <a:cubicBezTo>
                  <a:pt x="462" y="595"/>
                  <a:pt x="599" y="462"/>
                  <a:pt x="599" y="297"/>
                </a:cubicBezTo>
                <a:cubicBezTo>
                  <a:pt x="599" y="133"/>
                  <a:pt x="462" y="0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" name="Google Shape;444;p16"/>
          <p:cNvSpPr/>
          <p:nvPr/>
        </p:nvSpPr>
        <p:spPr>
          <a:xfrm rot="10800000">
            <a:off x="-12840" y="552469"/>
            <a:ext cx="19234" cy="25925"/>
          </a:xfrm>
          <a:custGeom>
            <a:avLst/>
            <a:gdLst/>
            <a:ahLst/>
            <a:cxnLst/>
            <a:rect l="l" t="t" r="r" b="b"/>
            <a:pathLst>
              <a:path w="302" h="303" extrusionOk="0">
                <a:moveTo>
                  <a:pt x="302" y="0"/>
                </a:moveTo>
                <a:cubicBezTo>
                  <a:pt x="137" y="0"/>
                  <a:pt x="0" y="133"/>
                  <a:pt x="0" y="302"/>
                </a:cubicBezTo>
                <a:lnTo>
                  <a:pt x="302" y="302"/>
                </a:ln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5" name="Google Shape;445;p16"/>
          <p:cNvSpPr/>
          <p:nvPr/>
        </p:nvSpPr>
        <p:spPr>
          <a:xfrm rot="10800000">
            <a:off x="-12840" y="697749"/>
            <a:ext cx="19234" cy="25925"/>
          </a:xfrm>
          <a:custGeom>
            <a:avLst/>
            <a:gdLst/>
            <a:ahLst/>
            <a:cxnLst/>
            <a:rect l="l" t="t" r="r" b="b"/>
            <a:pathLst>
              <a:path w="302" h="303" extrusionOk="0">
                <a:moveTo>
                  <a:pt x="0" y="1"/>
                </a:moveTo>
                <a:cubicBezTo>
                  <a:pt x="0" y="170"/>
                  <a:pt x="137" y="303"/>
                  <a:pt x="302" y="303"/>
                </a:cubicBezTo>
                <a:lnTo>
                  <a:pt x="302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" name="Google Shape;446;p16"/>
          <p:cNvSpPr/>
          <p:nvPr/>
        </p:nvSpPr>
        <p:spPr>
          <a:xfrm rot="10800000">
            <a:off x="95298" y="697749"/>
            <a:ext cx="18915" cy="25925"/>
          </a:xfrm>
          <a:custGeom>
            <a:avLst/>
            <a:gdLst/>
            <a:ahLst/>
            <a:cxnLst/>
            <a:rect l="l" t="t" r="r" b="b"/>
            <a:pathLst>
              <a:path w="297" h="303" extrusionOk="0">
                <a:moveTo>
                  <a:pt x="288" y="1"/>
                </a:moveTo>
                <a:cubicBezTo>
                  <a:pt x="189" y="81"/>
                  <a:pt x="94" y="166"/>
                  <a:pt x="0" y="246"/>
                </a:cubicBezTo>
                <a:lnTo>
                  <a:pt x="0" y="303"/>
                </a:lnTo>
                <a:cubicBezTo>
                  <a:pt x="166" y="303"/>
                  <a:pt x="297" y="170"/>
                  <a:pt x="297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" name="Google Shape;447;p16"/>
          <p:cNvSpPr/>
          <p:nvPr/>
        </p:nvSpPr>
        <p:spPr>
          <a:xfrm rot="10800000">
            <a:off x="95298" y="552469"/>
            <a:ext cx="18915" cy="25925"/>
          </a:xfrm>
          <a:custGeom>
            <a:avLst/>
            <a:gdLst/>
            <a:ahLst/>
            <a:cxnLst/>
            <a:rect l="l" t="t" r="r" b="b"/>
            <a:pathLst>
              <a:path w="297" h="303" extrusionOk="0">
                <a:moveTo>
                  <a:pt x="0" y="0"/>
                </a:moveTo>
                <a:lnTo>
                  <a:pt x="0" y="302"/>
                </a:lnTo>
                <a:lnTo>
                  <a:pt x="297" y="302"/>
                </a:lnTo>
                <a:cubicBezTo>
                  <a:pt x="297" y="133"/>
                  <a:pt x="166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8" name="Google Shape;448;p16"/>
          <p:cNvSpPr/>
          <p:nvPr/>
        </p:nvSpPr>
        <p:spPr>
          <a:xfrm rot="10800000">
            <a:off x="-12840" y="381864"/>
            <a:ext cx="19234" cy="25839"/>
          </a:xfrm>
          <a:custGeom>
            <a:avLst/>
            <a:gdLst/>
            <a:ahLst/>
            <a:cxnLst/>
            <a:rect l="l" t="t" r="r" b="b"/>
            <a:pathLst>
              <a:path w="302" h="302" extrusionOk="0">
                <a:moveTo>
                  <a:pt x="302" y="1"/>
                </a:moveTo>
                <a:cubicBezTo>
                  <a:pt x="137" y="1"/>
                  <a:pt x="0" y="136"/>
                  <a:pt x="0" y="302"/>
                </a:cubicBezTo>
                <a:lnTo>
                  <a:pt x="302" y="302"/>
                </a:lnTo>
                <a:lnTo>
                  <a:pt x="302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9" name="Google Shape;449;p16"/>
          <p:cNvSpPr/>
          <p:nvPr/>
        </p:nvSpPr>
        <p:spPr>
          <a:xfrm rot="10800000">
            <a:off x="-12840" y="527143"/>
            <a:ext cx="19234" cy="25411"/>
          </a:xfrm>
          <a:custGeom>
            <a:avLst/>
            <a:gdLst/>
            <a:ahLst/>
            <a:cxnLst/>
            <a:rect l="l" t="t" r="r" b="b"/>
            <a:pathLst>
              <a:path w="302" h="297" extrusionOk="0">
                <a:moveTo>
                  <a:pt x="0" y="0"/>
                </a:moveTo>
                <a:cubicBezTo>
                  <a:pt x="0" y="166"/>
                  <a:pt x="137" y="297"/>
                  <a:pt x="302" y="297"/>
                </a:cubicBez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0" name="Google Shape;450;p16"/>
          <p:cNvSpPr/>
          <p:nvPr/>
        </p:nvSpPr>
        <p:spPr>
          <a:xfrm rot="10800000">
            <a:off x="95298" y="527143"/>
            <a:ext cx="18915" cy="25411"/>
          </a:xfrm>
          <a:custGeom>
            <a:avLst/>
            <a:gdLst/>
            <a:ahLst/>
            <a:cxnLst/>
            <a:rect l="l" t="t" r="r" b="b"/>
            <a:pathLst>
              <a:path w="297" h="297" extrusionOk="0">
                <a:moveTo>
                  <a:pt x="0" y="0"/>
                </a:moveTo>
                <a:lnTo>
                  <a:pt x="0" y="297"/>
                </a:lnTo>
                <a:cubicBezTo>
                  <a:pt x="166" y="297"/>
                  <a:pt x="297" y="166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1" name="Google Shape;451;p16"/>
          <p:cNvSpPr/>
          <p:nvPr/>
        </p:nvSpPr>
        <p:spPr>
          <a:xfrm rot="10800000">
            <a:off x="95298" y="381864"/>
            <a:ext cx="18915" cy="25839"/>
          </a:xfrm>
          <a:custGeom>
            <a:avLst/>
            <a:gdLst/>
            <a:ahLst/>
            <a:cxnLst/>
            <a:rect l="l" t="t" r="r" b="b"/>
            <a:pathLst>
              <a:path w="297" h="302" extrusionOk="0">
                <a:moveTo>
                  <a:pt x="0" y="1"/>
                </a:moveTo>
                <a:lnTo>
                  <a:pt x="0" y="302"/>
                </a:lnTo>
                <a:lnTo>
                  <a:pt x="297" y="302"/>
                </a:lnTo>
                <a:cubicBezTo>
                  <a:pt x="297" y="136"/>
                  <a:pt x="166" y="1"/>
                  <a:pt x="0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p16"/>
          <p:cNvSpPr/>
          <p:nvPr/>
        </p:nvSpPr>
        <p:spPr>
          <a:xfrm rot="10800000">
            <a:off x="31548" y="441498"/>
            <a:ext cx="38212" cy="51422"/>
          </a:xfrm>
          <a:custGeom>
            <a:avLst/>
            <a:gdLst/>
            <a:ahLst/>
            <a:cxnLst/>
            <a:rect l="l" t="t" r="r" b="b"/>
            <a:pathLst>
              <a:path w="600" h="601" extrusionOk="0">
                <a:moveTo>
                  <a:pt x="297" y="1"/>
                </a:moveTo>
                <a:cubicBezTo>
                  <a:pt x="132" y="1"/>
                  <a:pt x="1" y="133"/>
                  <a:pt x="1" y="298"/>
                </a:cubicBezTo>
                <a:cubicBezTo>
                  <a:pt x="1" y="464"/>
                  <a:pt x="132" y="601"/>
                  <a:pt x="297" y="601"/>
                </a:cubicBezTo>
                <a:cubicBezTo>
                  <a:pt x="462" y="601"/>
                  <a:pt x="599" y="464"/>
                  <a:pt x="599" y="298"/>
                </a:cubicBezTo>
                <a:cubicBezTo>
                  <a:pt x="599" y="133"/>
                  <a:pt x="462" y="1"/>
                  <a:pt x="297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" name="Google Shape;453;p16"/>
          <p:cNvSpPr/>
          <p:nvPr/>
        </p:nvSpPr>
        <p:spPr>
          <a:xfrm rot="10800000">
            <a:off x="31548" y="270893"/>
            <a:ext cx="38212" cy="51250"/>
          </a:xfrm>
          <a:custGeom>
            <a:avLst/>
            <a:gdLst/>
            <a:ahLst/>
            <a:cxnLst/>
            <a:rect l="l" t="t" r="r" b="b"/>
            <a:pathLst>
              <a:path w="600" h="599" extrusionOk="0">
                <a:moveTo>
                  <a:pt x="297" y="0"/>
                </a:moveTo>
                <a:cubicBezTo>
                  <a:pt x="132" y="0"/>
                  <a:pt x="1" y="132"/>
                  <a:pt x="1" y="297"/>
                </a:cubicBezTo>
                <a:cubicBezTo>
                  <a:pt x="1" y="462"/>
                  <a:pt x="132" y="599"/>
                  <a:pt x="297" y="599"/>
                </a:cubicBezTo>
                <a:cubicBezTo>
                  <a:pt x="462" y="599"/>
                  <a:pt x="599" y="462"/>
                  <a:pt x="599" y="297"/>
                </a:cubicBezTo>
                <a:cubicBezTo>
                  <a:pt x="599" y="132"/>
                  <a:pt x="462" y="0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" name="Google Shape;454;p16"/>
          <p:cNvSpPr/>
          <p:nvPr/>
        </p:nvSpPr>
        <p:spPr>
          <a:xfrm rot="10800000">
            <a:off x="95298" y="211087"/>
            <a:ext cx="18915" cy="26010"/>
          </a:xfrm>
          <a:custGeom>
            <a:avLst/>
            <a:gdLst/>
            <a:ahLst/>
            <a:cxnLst/>
            <a:rect l="l" t="t" r="r" b="b"/>
            <a:pathLst>
              <a:path w="297" h="304" extrusionOk="0">
                <a:moveTo>
                  <a:pt x="0" y="1"/>
                </a:moveTo>
                <a:lnTo>
                  <a:pt x="0" y="303"/>
                </a:lnTo>
                <a:lnTo>
                  <a:pt x="297" y="303"/>
                </a:lnTo>
                <a:cubicBezTo>
                  <a:pt x="297" y="138"/>
                  <a:pt x="166" y="1"/>
                  <a:pt x="0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" name="Google Shape;455;p16"/>
          <p:cNvSpPr/>
          <p:nvPr/>
        </p:nvSpPr>
        <p:spPr>
          <a:xfrm rot="10800000">
            <a:off x="-12840" y="211087"/>
            <a:ext cx="19234" cy="26010"/>
          </a:xfrm>
          <a:custGeom>
            <a:avLst/>
            <a:gdLst/>
            <a:ahLst/>
            <a:cxnLst/>
            <a:rect l="l" t="t" r="r" b="b"/>
            <a:pathLst>
              <a:path w="302" h="304" extrusionOk="0">
                <a:moveTo>
                  <a:pt x="302" y="1"/>
                </a:moveTo>
                <a:cubicBezTo>
                  <a:pt x="137" y="1"/>
                  <a:pt x="0" y="138"/>
                  <a:pt x="0" y="303"/>
                </a:cubicBezTo>
                <a:lnTo>
                  <a:pt x="302" y="303"/>
                </a:lnTo>
                <a:lnTo>
                  <a:pt x="302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" name="Google Shape;456;p16"/>
          <p:cNvSpPr/>
          <p:nvPr/>
        </p:nvSpPr>
        <p:spPr>
          <a:xfrm rot="10800000">
            <a:off x="95298" y="356367"/>
            <a:ext cx="18915" cy="25582"/>
          </a:xfrm>
          <a:custGeom>
            <a:avLst/>
            <a:gdLst/>
            <a:ahLst/>
            <a:cxnLst/>
            <a:rect l="l" t="t" r="r" b="b"/>
            <a:pathLst>
              <a:path w="297" h="299" extrusionOk="0">
                <a:moveTo>
                  <a:pt x="0" y="1"/>
                </a:moveTo>
                <a:lnTo>
                  <a:pt x="0" y="298"/>
                </a:lnTo>
                <a:cubicBezTo>
                  <a:pt x="166" y="298"/>
                  <a:pt x="297" y="166"/>
                  <a:pt x="297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16"/>
          <p:cNvSpPr/>
          <p:nvPr/>
        </p:nvSpPr>
        <p:spPr>
          <a:xfrm rot="10800000">
            <a:off x="-12840" y="356367"/>
            <a:ext cx="19234" cy="25582"/>
          </a:xfrm>
          <a:custGeom>
            <a:avLst/>
            <a:gdLst/>
            <a:ahLst/>
            <a:cxnLst/>
            <a:rect l="l" t="t" r="r" b="b"/>
            <a:pathLst>
              <a:path w="302" h="299" extrusionOk="0">
                <a:moveTo>
                  <a:pt x="0" y="1"/>
                </a:moveTo>
                <a:cubicBezTo>
                  <a:pt x="0" y="166"/>
                  <a:pt x="137" y="298"/>
                  <a:pt x="302" y="298"/>
                </a:cubicBezTo>
                <a:lnTo>
                  <a:pt x="302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p16"/>
          <p:cNvSpPr/>
          <p:nvPr/>
        </p:nvSpPr>
        <p:spPr>
          <a:xfrm rot="10800000">
            <a:off x="95298" y="40482"/>
            <a:ext cx="18915" cy="25839"/>
          </a:xfrm>
          <a:custGeom>
            <a:avLst/>
            <a:gdLst/>
            <a:ahLst/>
            <a:cxnLst/>
            <a:rect l="l" t="t" r="r" b="b"/>
            <a:pathLst>
              <a:path w="297" h="302" extrusionOk="0">
                <a:moveTo>
                  <a:pt x="0" y="0"/>
                </a:moveTo>
                <a:lnTo>
                  <a:pt x="0" y="301"/>
                </a:lnTo>
                <a:lnTo>
                  <a:pt x="297" y="301"/>
                </a:lnTo>
                <a:cubicBezTo>
                  <a:pt x="297" y="136"/>
                  <a:pt x="166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" name="Google Shape;459;p16"/>
          <p:cNvSpPr/>
          <p:nvPr/>
        </p:nvSpPr>
        <p:spPr>
          <a:xfrm rot="10800000">
            <a:off x="-12840" y="185762"/>
            <a:ext cx="19234" cy="25411"/>
          </a:xfrm>
          <a:custGeom>
            <a:avLst/>
            <a:gdLst/>
            <a:ahLst/>
            <a:cxnLst/>
            <a:rect l="l" t="t" r="r" b="b"/>
            <a:pathLst>
              <a:path w="302" h="297" extrusionOk="0">
                <a:moveTo>
                  <a:pt x="0" y="0"/>
                </a:moveTo>
                <a:cubicBezTo>
                  <a:pt x="0" y="165"/>
                  <a:pt x="137" y="297"/>
                  <a:pt x="302" y="297"/>
                </a:cubicBez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16"/>
          <p:cNvSpPr/>
          <p:nvPr/>
        </p:nvSpPr>
        <p:spPr>
          <a:xfrm rot="10800000">
            <a:off x="-12840" y="40482"/>
            <a:ext cx="19234" cy="25839"/>
          </a:xfrm>
          <a:custGeom>
            <a:avLst/>
            <a:gdLst/>
            <a:ahLst/>
            <a:cxnLst/>
            <a:rect l="l" t="t" r="r" b="b"/>
            <a:pathLst>
              <a:path w="302" h="302" extrusionOk="0">
                <a:moveTo>
                  <a:pt x="302" y="0"/>
                </a:moveTo>
                <a:cubicBezTo>
                  <a:pt x="137" y="0"/>
                  <a:pt x="0" y="136"/>
                  <a:pt x="0" y="301"/>
                </a:cubicBezTo>
                <a:lnTo>
                  <a:pt x="302" y="301"/>
                </a:ln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" name="Google Shape;461;p16"/>
          <p:cNvSpPr/>
          <p:nvPr/>
        </p:nvSpPr>
        <p:spPr>
          <a:xfrm rot="10800000">
            <a:off x="95298" y="185762"/>
            <a:ext cx="18915" cy="25411"/>
          </a:xfrm>
          <a:custGeom>
            <a:avLst/>
            <a:gdLst/>
            <a:ahLst/>
            <a:cxnLst/>
            <a:rect l="l" t="t" r="r" b="b"/>
            <a:pathLst>
              <a:path w="297" h="297" extrusionOk="0">
                <a:moveTo>
                  <a:pt x="0" y="0"/>
                </a:moveTo>
                <a:lnTo>
                  <a:pt x="0" y="297"/>
                </a:lnTo>
                <a:cubicBezTo>
                  <a:pt x="166" y="297"/>
                  <a:pt x="297" y="165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" name="Google Shape;462;p16"/>
          <p:cNvSpPr/>
          <p:nvPr/>
        </p:nvSpPr>
        <p:spPr>
          <a:xfrm rot="10800000">
            <a:off x="31548" y="100117"/>
            <a:ext cx="38212" cy="51422"/>
          </a:xfrm>
          <a:custGeom>
            <a:avLst/>
            <a:gdLst/>
            <a:ahLst/>
            <a:cxnLst/>
            <a:rect l="l" t="t" r="r" b="b"/>
            <a:pathLst>
              <a:path w="600" h="601" extrusionOk="0">
                <a:moveTo>
                  <a:pt x="297" y="0"/>
                </a:moveTo>
                <a:cubicBezTo>
                  <a:pt x="132" y="0"/>
                  <a:pt x="1" y="133"/>
                  <a:pt x="1" y="298"/>
                </a:cubicBezTo>
                <a:cubicBezTo>
                  <a:pt x="1" y="463"/>
                  <a:pt x="132" y="600"/>
                  <a:pt x="297" y="600"/>
                </a:cubicBezTo>
                <a:cubicBezTo>
                  <a:pt x="462" y="600"/>
                  <a:pt x="599" y="463"/>
                  <a:pt x="599" y="298"/>
                </a:cubicBezTo>
                <a:cubicBezTo>
                  <a:pt x="599" y="133"/>
                  <a:pt x="462" y="0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" name="Google Shape;463;p16"/>
          <p:cNvSpPr/>
          <p:nvPr/>
        </p:nvSpPr>
        <p:spPr>
          <a:xfrm rot="10800000">
            <a:off x="31548" y="-70488"/>
            <a:ext cx="38212" cy="51336"/>
          </a:xfrm>
          <a:custGeom>
            <a:avLst/>
            <a:gdLst/>
            <a:ahLst/>
            <a:cxnLst/>
            <a:rect l="l" t="t" r="r" b="b"/>
            <a:pathLst>
              <a:path w="600" h="600" extrusionOk="0">
                <a:moveTo>
                  <a:pt x="297" y="1"/>
                </a:moveTo>
                <a:cubicBezTo>
                  <a:pt x="132" y="1"/>
                  <a:pt x="1" y="133"/>
                  <a:pt x="1" y="297"/>
                </a:cubicBezTo>
                <a:cubicBezTo>
                  <a:pt x="1" y="462"/>
                  <a:pt x="132" y="599"/>
                  <a:pt x="297" y="599"/>
                </a:cubicBezTo>
                <a:cubicBezTo>
                  <a:pt x="462" y="599"/>
                  <a:pt x="599" y="462"/>
                  <a:pt x="599" y="297"/>
                </a:cubicBezTo>
                <a:cubicBezTo>
                  <a:pt x="599" y="133"/>
                  <a:pt x="462" y="1"/>
                  <a:pt x="297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4" name="Google Shape;464;p16"/>
          <p:cNvSpPr/>
          <p:nvPr/>
        </p:nvSpPr>
        <p:spPr>
          <a:xfrm rot="10800000">
            <a:off x="-12840" y="15071"/>
            <a:ext cx="19234" cy="25497"/>
          </a:xfrm>
          <a:custGeom>
            <a:avLst/>
            <a:gdLst/>
            <a:ahLst/>
            <a:cxnLst/>
            <a:rect l="l" t="t" r="r" b="b"/>
            <a:pathLst>
              <a:path w="302" h="298" extrusionOk="0">
                <a:moveTo>
                  <a:pt x="0" y="0"/>
                </a:moveTo>
                <a:cubicBezTo>
                  <a:pt x="0" y="166"/>
                  <a:pt x="137" y="298"/>
                  <a:pt x="302" y="298"/>
                </a:cubicBez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" name="Google Shape;465;p16"/>
          <p:cNvSpPr/>
          <p:nvPr/>
        </p:nvSpPr>
        <p:spPr>
          <a:xfrm rot="10800000">
            <a:off x="95298" y="15071"/>
            <a:ext cx="18915" cy="25497"/>
          </a:xfrm>
          <a:custGeom>
            <a:avLst/>
            <a:gdLst/>
            <a:ahLst/>
            <a:cxnLst/>
            <a:rect l="l" t="t" r="r" b="b"/>
            <a:pathLst>
              <a:path w="297" h="298" extrusionOk="0">
                <a:moveTo>
                  <a:pt x="0" y="0"/>
                </a:moveTo>
                <a:lnTo>
                  <a:pt x="0" y="298"/>
                </a:lnTo>
                <a:cubicBezTo>
                  <a:pt x="166" y="298"/>
                  <a:pt x="297" y="166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" name="Google Shape;466;p16"/>
          <p:cNvSpPr/>
          <p:nvPr/>
        </p:nvSpPr>
        <p:spPr>
          <a:xfrm rot="10800000">
            <a:off x="222287" y="552469"/>
            <a:ext cx="19042" cy="17026"/>
          </a:xfrm>
          <a:custGeom>
            <a:avLst/>
            <a:gdLst/>
            <a:ahLst/>
            <a:cxnLst/>
            <a:rect l="l" t="t" r="r" b="b"/>
            <a:pathLst>
              <a:path w="299" h="199" extrusionOk="0">
                <a:moveTo>
                  <a:pt x="223" y="0"/>
                </a:moveTo>
                <a:cubicBezTo>
                  <a:pt x="148" y="62"/>
                  <a:pt x="72" y="127"/>
                  <a:pt x="1" y="194"/>
                </a:cubicBezTo>
                <a:lnTo>
                  <a:pt x="1" y="198"/>
                </a:lnTo>
                <a:lnTo>
                  <a:pt x="299" y="198"/>
                </a:lnTo>
                <a:cubicBezTo>
                  <a:pt x="299" y="118"/>
                  <a:pt x="270" y="52"/>
                  <a:pt x="223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" name="Google Shape;467;p16"/>
          <p:cNvSpPr/>
          <p:nvPr/>
        </p:nvSpPr>
        <p:spPr>
          <a:xfrm rot="10800000">
            <a:off x="158665" y="612617"/>
            <a:ext cx="29169" cy="36363"/>
          </a:xfrm>
          <a:custGeom>
            <a:avLst/>
            <a:gdLst/>
            <a:ahLst/>
            <a:cxnLst/>
            <a:rect l="l" t="t" r="r" b="b"/>
            <a:pathLst>
              <a:path w="458" h="425" extrusionOk="0">
                <a:moveTo>
                  <a:pt x="425" y="0"/>
                </a:moveTo>
                <a:cubicBezTo>
                  <a:pt x="284" y="122"/>
                  <a:pt x="142" y="250"/>
                  <a:pt x="1" y="377"/>
                </a:cubicBezTo>
                <a:cubicBezTo>
                  <a:pt x="48" y="405"/>
                  <a:pt x="100" y="425"/>
                  <a:pt x="157" y="425"/>
                </a:cubicBezTo>
                <a:cubicBezTo>
                  <a:pt x="321" y="425"/>
                  <a:pt x="458" y="292"/>
                  <a:pt x="458" y="127"/>
                </a:cubicBezTo>
                <a:cubicBezTo>
                  <a:pt x="458" y="81"/>
                  <a:pt x="444" y="38"/>
                  <a:pt x="425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Google Shape;468;p16"/>
          <p:cNvSpPr/>
          <p:nvPr/>
        </p:nvSpPr>
        <p:spPr>
          <a:xfrm rot="10800000">
            <a:off x="114149" y="697749"/>
            <a:ext cx="3694" cy="4877"/>
          </a:xfrm>
          <a:custGeom>
            <a:avLst/>
            <a:gdLst/>
            <a:ahLst/>
            <a:cxnLst/>
            <a:rect l="l" t="t" r="r" b="b"/>
            <a:pathLst>
              <a:path w="58" h="57" extrusionOk="0">
                <a:moveTo>
                  <a:pt x="57" y="0"/>
                </a:moveTo>
                <a:cubicBezTo>
                  <a:pt x="38" y="14"/>
                  <a:pt x="20" y="28"/>
                  <a:pt x="1" y="47"/>
                </a:cubicBezTo>
                <a:cubicBezTo>
                  <a:pt x="20" y="47"/>
                  <a:pt x="38" y="57"/>
                  <a:pt x="57" y="57"/>
                </a:cubicBezTo>
                <a:lnTo>
                  <a:pt x="5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" name="Google Shape;469;p16"/>
          <p:cNvSpPr/>
          <p:nvPr/>
        </p:nvSpPr>
        <p:spPr>
          <a:xfrm rot="10800000">
            <a:off x="114149" y="552469"/>
            <a:ext cx="19297" cy="25925"/>
          </a:xfrm>
          <a:custGeom>
            <a:avLst/>
            <a:gdLst/>
            <a:ahLst/>
            <a:cxnLst/>
            <a:rect l="l" t="t" r="r" b="b"/>
            <a:pathLst>
              <a:path w="303" h="303" extrusionOk="0">
                <a:moveTo>
                  <a:pt x="302" y="0"/>
                </a:moveTo>
                <a:cubicBezTo>
                  <a:pt x="137" y="0"/>
                  <a:pt x="0" y="133"/>
                  <a:pt x="0" y="302"/>
                </a:cubicBezTo>
                <a:lnTo>
                  <a:pt x="302" y="302"/>
                </a:ln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0" name="Google Shape;470;p16"/>
          <p:cNvSpPr/>
          <p:nvPr/>
        </p:nvSpPr>
        <p:spPr>
          <a:xfrm rot="10800000">
            <a:off x="114149" y="527143"/>
            <a:ext cx="19297" cy="25411"/>
          </a:xfrm>
          <a:custGeom>
            <a:avLst/>
            <a:gdLst/>
            <a:ahLst/>
            <a:cxnLst/>
            <a:rect l="l" t="t" r="r" b="b"/>
            <a:pathLst>
              <a:path w="303" h="297" extrusionOk="0">
                <a:moveTo>
                  <a:pt x="0" y="0"/>
                </a:moveTo>
                <a:cubicBezTo>
                  <a:pt x="0" y="166"/>
                  <a:pt x="137" y="297"/>
                  <a:pt x="302" y="297"/>
                </a:cubicBez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" name="Google Shape;471;p16"/>
          <p:cNvSpPr/>
          <p:nvPr/>
        </p:nvSpPr>
        <p:spPr>
          <a:xfrm rot="10800000">
            <a:off x="222287" y="527143"/>
            <a:ext cx="19042" cy="25411"/>
          </a:xfrm>
          <a:custGeom>
            <a:avLst/>
            <a:gdLst/>
            <a:ahLst/>
            <a:cxnLst/>
            <a:rect l="l" t="t" r="r" b="b"/>
            <a:pathLst>
              <a:path w="299" h="297" extrusionOk="0">
                <a:moveTo>
                  <a:pt x="1" y="0"/>
                </a:moveTo>
                <a:lnTo>
                  <a:pt x="1" y="297"/>
                </a:lnTo>
                <a:cubicBezTo>
                  <a:pt x="166" y="297"/>
                  <a:pt x="299" y="166"/>
                  <a:pt x="299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2" name="Google Shape;472;p16"/>
          <p:cNvSpPr/>
          <p:nvPr/>
        </p:nvSpPr>
        <p:spPr>
          <a:xfrm rot="10800000">
            <a:off x="114149" y="381864"/>
            <a:ext cx="19297" cy="25839"/>
          </a:xfrm>
          <a:custGeom>
            <a:avLst/>
            <a:gdLst/>
            <a:ahLst/>
            <a:cxnLst/>
            <a:rect l="l" t="t" r="r" b="b"/>
            <a:pathLst>
              <a:path w="303" h="302" extrusionOk="0">
                <a:moveTo>
                  <a:pt x="302" y="1"/>
                </a:moveTo>
                <a:cubicBezTo>
                  <a:pt x="137" y="1"/>
                  <a:pt x="0" y="136"/>
                  <a:pt x="0" y="302"/>
                </a:cubicBezTo>
                <a:lnTo>
                  <a:pt x="302" y="302"/>
                </a:lnTo>
                <a:lnTo>
                  <a:pt x="302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" name="Google Shape;473;p16"/>
          <p:cNvSpPr/>
          <p:nvPr/>
        </p:nvSpPr>
        <p:spPr>
          <a:xfrm rot="10800000">
            <a:off x="158665" y="441498"/>
            <a:ext cx="38149" cy="51422"/>
          </a:xfrm>
          <a:custGeom>
            <a:avLst/>
            <a:gdLst/>
            <a:ahLst/>
            <a:cxnLst/>
            <a:rect l="l" t="t" r="r" b="b"/>
            <a:pathLst>
              <a:path w="599" h="601" extrusionOk="0">
                <a:moveTo>
                  <a:pt x="298" y="1"/>
                </a:moveTo>
                <a:cubicBezTo>
                  <a:pt x="133" y="1"/>
                  <a:pt x="0" y="133"/>
                  <a:pt x="0" y="298"/>
                </a:cubicBezTo>
                <a:cubicBezTo>
                  <a:pt x="0" y="464"/>
                  <a:pt x="133" y="601"/>
                  <a:pt x="298" y="601"/>
                </a:cubicBezTo>
                <a:cubicBezTo>
                  <a:pt x="462" y="601"/>
                  <a:pt x="599" y="464"/>
                  <a:pt x="599" y="298"/>
                </a:cubicBezTo>
                <a:cubicBezTo>
                  <a:pt x="599" y="133"/>
                  <a:pt x="462" y="1"/>
                  <a:pt x="298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4" name="Google Shape;474;p16"/>
          <p:cNvSpPr/>
          <p:nvPr/>
        </p:nvSpPr>
        <p:spPr>
          <a:xfrm rot="10800000">
            <a:off x="222287" y="381864"/>
            <a:ext cx="19042" cy="25839"/>
          </a:xfrm>
          <a:custGeom>
            <a:avLst/>
            <a:gdLst/>
            <a:ahLst/>
            <a:cxnLst/>
            <a:rect l="l" t="t" r="r" b="b"/>
            <a:pathLst>
              <a:path w="299" h="302" extrusionOk="0">
                <a:moveTo>
                  <a:pt x="1" y="1"/>
                </a:moveTo>
                <a:lnTo>
                  <a:pt x="1" y="302"/>
                </a:lnTo>
                <a:lnTo>
                  <a:pt x="299" y="302"/>
                </a:lnTo>
                <a:cubicBezTo>
                  <a:pt x="299" y="136"/>
                  <a:pt x="166" y="1"/>
                  <a:pt x="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5" name="Google Shape;475;p16"/>
          <p:cNvSpPr/>
          <p:nvPr/>
        </p:nvSpPr>
        <p:spPr>
          <a:xfrm rot="10800000">
            <a:off x="222287" y="211087"/>
            <a:ext cx="19042" cy="26010"/>
          </a:xfrm>
          <a:custGeom>
            <a:avLst/>
            <a:gdLst/>
            <a:ahLst/>
            <a:cxnLst/>
            <a:rect l="l" t="t" r="r" b="b"/>
            <a:pathLst>
              <a:path w="299" h="304" extrusionOk="0">
                <a:moveTo>
                  <a:pt x="1" y="1"/>
                </a:moveTo>
                <a:lnTo>
                  <a:pt x="1" y="303"/>
                </a:lnTo>
                <a:lnTo>
                  <a:pt x="299" y="303"/>
                </a:lnTo>
                <a:cubicBezTo>
                  <a:pt x="299" y="138"/>
                  <a:pt x="166" y="1"/>
                  <a:pt x="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6" name="Google Shape;476;p16"/>
          <p:cNvSpPr/>
          <p:nvPr/>
        </p:nvSpPr>
        <p:spPr>
          <a:xfrm rot="10800000">
            <a:off x="114149" y="211087"/>
            <a:ext cx="19297" cy="26010"/>
          </a:xfrm>
          <a:custGeom>
            <a:avLst/>
            <a:gdLst/>
            <a:ahLst/>
            <a:cxnLst/>
            <a:rect l="l" t="t" r="r" b="b"/>
            <a:pathLst>
              <a:path w="303" h="304" extrusionOk="0">
                <a:moveTo>
                  <a:pt x="302" y="1"/>
                </a:moveTo>
                <a:cubicBezTo>
                  <a:pt x="137" y="1"/>
                  <a:pt x="0" y="138"/>
                  <a:pt x="0" y="303"/>
                </a:cubicBezTo>
                <a:lnTo>
                  <a:pt x="302" y="303"/>
                </a:lnTo>
                <a:lnTo>
                  <a:pt x="302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7" name="Google Shape;477;p16"/>
          <p:cNvSpPr/>
          <p:nvPr/>
        </p:nvSpPr>
        <p:spPr>
          <a:xfrm rot="10800000">
            <a:off x="114149" y="356367"/>
            <a:ext cx="19297" cy="25582"/>
          </a:xfrm>
          <a:custGeom>
            <a:avLst/>
            <a:gdLst/>
            <a:ahLst/>
            <a:cxnLst/>
            <a:rect l="l" t="t" r="r" b="b"/>
            <a:pathLst>
              <a:path w="303" h="299" extrusionOk="0">
                <a:moveTo>
                  <a:pt x="0" y="1"/>
                </a:moveTo>
                <a:cubicBezTo>
                  <a:pt x="0" y="166"/>
                  <a:pt x="137" y="298"/>
                  <a:pt x="302" y="298"/>
                </a:cubicBezTo>
                <a:lnTo>
                  <a:pt x="302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8" name="Google Shape;478;p16"/>
          <p:cNvSpPr/>
          <p:nvPr/>
        </p:nvSpPr>
        <p:spPr>
          <a:xfrm rot="10800000">
            <a:off x="222287" y="356367"/>
            <a:ext cx="19042" cy="25582"/>
          </a:xfrm>
          <a:custGeom>
            <a:avLst/>
            <a:gdLst/>
            <a:ahLst/>
            <a:cxnLst/>
            <a:rect l="l" t="t" r="r" b="b"/>
            <a:pathLst>
              <a:path w="299" h="299" extrusionOk="0">
                <a:moveTo>
                  <a:pt x="1" y="1"/>
                </a:moveTo>
                <a:lnTo>
                  <a:pt x="1" y="298"/>
                </a:lnTo>
                <a:cubicBezTo>
                  <a:pt x="166" y="298"/>
                  <a:pt x="299" y="166"/>
                  <a:pt x="299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" name="Google Shape;479;p16"/>
          <p:cNvSpPr/>
          <p:nvPr/>
        </p:nvSpPr>
        <p:spPr>
          <a:xfrm rot="10800000">
            <a:off x="158665" y="270893"/>
            <a:ext cx="38149" cy="51250"/>
          </a:xfrm>
          <a:custGeom>
            <a:avLst/>
            <a:gdLst/>
            <a:ahLst/>
            <a:cxnLst/>
            <a:rect l="l" t="t" r="r" b="b"/>
            <a:pathLst>
              <a:path w="599" h="599" extrusionOk="0">
                <a:moveTo>
                  <a:pt x="298" y="0"/>
                </a:moveTo>
                <a:cubicBezTo>
                  <a:pt x="133" y="0"/>
                  <a:pt x="0" y="132"/>
                  <a:pt x="0" y="297"/>
                </a:cubicBezTo>
                <a:cubicBezTo>
                  <a:pt x="0" y="462"/>
                  <a:pt x="133" y="599"/>
                  <a:pt x="298" y="599"/>
                </a:cubicBezTo>
                <a:cubicBezTo>
                  <a:pt x="462" y="599"/>
                  <a:pt x="599" y="462"/>
                  <a:pt x="599" y="297"/>
                </a:cubicBezTo>
                <a:cubicBezTo>
                  <a:pt x="599" y="132"/>
                  <a:pt x="462" y="0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0" name="Google Shape;480;p16"/>
          <p:cNvSpPr/>
          <p:nvPr/>
        </p:nvSpPr>
        <p:spPr>
          <a:xfrm rot="10800000">
            <a:off x="222287" y="185762"/>
            <a:ext cx="19042" cy="25411"/>
          </a:xfrm>
          <a:custGeom>
            <a:avLst/>
            <a:gdLst/>
            <a:ahLst/>
            <a:cxnLst/>
            <a:rect l="l" t="t" r="r" b="b"/>
            <a:pathLst>
              <a:path w="299" h="297" extrusionOk="0">
                <a:moveTo>
                  <a:pt x="1" y="0"/>
                </a:moveTo>
                <a:lnTo>
                  <a:pt x="1" y="297"/>
                </a:lnTo>
                <a:cubicBezTo>
                  <a:pt x="166" y="297"/>
                  <a:pt x="299" y="165"/>
                  <a:pt x="299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1" name="Google Shape;481;p16"/>
          <p:cNvSpPr/>
          <p:nvPr/>
        </p:nvSpPr>
        <p:spPr>
          <a:xfrm rot="10800000">
            <a:off x="158665" y="100117"/>
            <a:ext cx="38149" cy="51422"/>
          </a:xfrm>
          <a:custGeom>
            <a:avLst/>
            <a:gdLst/>
            <a:ahLst/>
            <a:cxnLst/>
            <a:rect l="l" t="t" r="r" b="b"/>
            <a:pathLst>
              <a:path w="599" h="601" extrusionOk="0">
                <a:moveTo>
                  <a:pt x="298" y="0"/>
                </a:moveTo>
                <a:cubicBezTo>
                  <a:pt x="133" y="0"/>
                  <a:pt x="0" y="133"/>
                  <a:pt x="0" y="298"/>
                </a:cubicBezTo>
                <a:cubicBezTo>
                  <a:pt x="0" y="463"/>
                  <a:pt x="133" y="600"/>
                  <a:pt x="298" y="600"/>
                </a:cubicBezTo>
                <a:cubicBezTo>
                  <a:pt x="462" y="600"/>
                  <a:pt x="599" y="463"/>
                  <a:pt x="599" y="298"/>
                </a:cubicBezTo>
                <a:cubicBezTo>
                  <a:pt x="599" y="133"/>
                  <a:pt x="462" y="0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2" name="Google Shape;482;p16"/>
          <p:cNvSpPr/>
          <p:nvPr/>
        </p:nvSpPr>
        <p:spPr>
          <a:xfrm rot="10800000">
            <a:off x="222287" y="40482"/>
            <a:ext cx="19042" cy="25839"/>
          </a:xfrm>
          <a:custGeom>
            <a:avLst/>
            <a:gdLst/>
            <a:ahLst/>
            <a:cxnLst/>
            <a:rect l="l" t="t" r="r" b="b"/>
            <a:pathLst>
              <a:path w="299" h="302" extrusionOk="0">
                <a:moveTo>
                  <a:pt x="1" y="0"/>
                </a:moveTo>
                <a:lnTo>
                  <a:pt x="1" y="301"/>
                </a:lnTo>
                <a:lnTo>
                  <a:pt x="299" y="301"/>
                </a:lnTo>
                <a:cubicBezTo>
                  <a:pt x="299" y="136"/>
                  <a:pt x="166" y="0"/>
                  <a:pt x="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" name="Google Shape;483;p16"/>
          <p:cNvSpPr/>
          <p:nvPr/>
        </p:nvSpPr>
        <p:spPr>
          <a:xfrm rot="10800000">
            <a:off x="114149" y="185762"/>
            <a:ext cx="19297" cy="25411"/>
          </a:xfrm>
          <a:custGeom>
            <a:avLst/>
            <a:gdLst/>
            <a:ahLst/>
            <a:cxnLst/>
            <a:rect l="l" t="t" r="r" b="b"/>
            <a:pathLst>
              <a:path w="303" h="297" extrusionOk="0">
                <a:moveTo>
                  <a:pt x="0" y="0"/>
                </a:moveTo>
                <a:cubicBezTo>
                  <a:pt x="0" y="165"/>
                  <a:pt x="137" y="297"/>
                  <a:pt x="302" y="297"/>
                </a:cubicBez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4" name="Google Shape;484;p16"/>
          <p:cNvSpPr/>
          <p:nvPr/>
        </p:nvSpPr>
        <p:spPr>
          <a:xfrm rot="10800000">
            <a:off x="114149" y="40482"/>
            <a:ext cx="19297" cy="25839"/>
          </a:xfrm>
          <a:custGeom>
            <a:avLst/>
            <a:gdLst/>
            <a:ahLst/>
            <a:cxnLst/>
            <a:rect l="l" t="t" r="r" b="b"/>
            <a:pathLst>
              <a:path w="303" h="302" extrusionOk="0">
                <a:moveTo>
                  <a:pt x="302" y="0"/>
                </a:moveTo>
                <a:cubicBezTo>
                  <a:pt x="137" y="0"/>
                  <a:pt x="0" y="136"/>
                  <a:pt x="0" y="301"/>
                </a:cubicBezTo>
                <a:lnTo>
                  <a:pt x="302" y="301"/>
                </a:ln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5" name="Google Shape;485;p16"/>
          <p:cNvSpPr/>
          <p:nvPr/>
        </p:nvSpPr>
        <p:spPr>
          <a:xfrm rot="10800000">
            <a:off x="222287" y="15071"/>
            <a:ext cx="19042" cy="25497"/>
          </a:xfrm>
          <a:custGeom>
            <a:avLst/>
            <a:gdLst/>
            <a:ahLst/>
            <a:cxnLst/>
            <a:rect l="l" t="t" r="r" b="b"/>
            <a:pathLst>
              <a:path w="299" h="298" extrusionOk="0">
                <a:moveTo>
                  <a:pt x="1" y="0"/>
                </a:moveTo>
                <a:lnTo>
                  <a:pt x="1" y="298"/>
                </a:lnTo>
                <a:cubicBezTo>
                  <a:pt x="166" y="298"/>
                  <a:pt x="299" y="166"/>
                  <a:pt x="299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" name="Google Shape;486;p16"/>
          <p:cNvSpPr/>
          <p:nvPr/>
        </p:nvSpPr>
        <p:spPr>
          <a:xfrm rot="10800000">
            <a:off x="158665" y="-70488"/>
            <a:ext cx="38149" cy="51336"/>
          </a:xfrm>
          <a:custGeom>
            <a:avLst/>
            <a:gdLst/>
            <a:ahLst/>
            <a:cxnLst/>
            <a:rect l="l" t="t" r="r" b="b"/>
            <a:pathLst>
              <a:path w="599" h="600" extrusionOk="0">
                <a:moveTo>
                  <a:pt x="298" y="1"/>
                </a:moveTo>
                <a:cubicBezTo>
                  <a:pt x="133" y="1"/>
                  <a:pt x="0" y="133"/>
                  <a:pt x="0" y="297"/>
                </a:cubicBezTo>
                <a:cubicBezTo>
                  <a:pt x="0" y="462"/>
                  <a:pt x="133" y="599"/>
                  <a:pt x="298" y="599"/>
                </a:cubicBezTo>
                <a:cubicBezTo>
                  <a:pt x="462" y="599"/>
                  <a:pt x="599" y="462"/>
                  <a:pt x="599" y="297"/>
                </a:cubicBezTo>
                <a:cubicBezTo>
                  <a:pt x="599" y="133"/>
                  <a:pt x="462" y="1"/>
                  <a:pt x="298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7" name="Google Shape;487;p16"/>
          <p:cNvSpPr/>
          <p:nvPr/>
        </p:nvSpPr>
        <p:spPr>
          <a:xfrm rot="10800000">
            <a:off x="114149" y="15071"/>
            <a:ext cx="19297" cy="25497"/>
          </a:xfrm>
          <a:custGeom>
            <a:avLst/>
            <a:gdLst/>
            <a:ahLst/>
            <a:cxnLst/>
            <a:rect l="l" t="t" r="r" b="b"/>
            <a:pathLst>
              <a:path w="303" h="298" extrusionOk="0">
                <a:moveTo>
                  <a:pt x="0" y="0"/>
                </a:moveTo>
                <a:cubicBezTo>
                  <a:pt x="0" y="166"/>
                  <a:pt x="137" y="298"/>
                  <a:pt x="302" y="298"/>
                </a:cubicBez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8" name="Google Shape;488;p16"/>
          <p:cNvSpPr/>
          <p:nvPr/>
        </p:nvSpPr>
        <p:spPr>
          <a:xfrm rot="10800000">
            <a:off x="241266" y="552469"/>
            <a:ext cx="64" cy="513"/>
          </a:xfrm>
          <a:custGeom>
            <a:avLst/>
            <a:gdLst/>
            <a:ahLst/>
            <a:cxnLst/>
            <a:rect l="l" t="t" r="r" b="b"/>
            <a:pathLst>
              <a:path w="1" h="6" extrusionOk="0">
                <a:moveTo>
                  <a:pt x="1" y="1"/>
                </a:moveTo>
                <a:lnTo>
                  <a:pt x="1" y="5"/>
                </a:lnTo>
                <a:lnTo>
                  <a:pt x="1" y="5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9" name="Google Shape;489;p16"/>
          <p:cNvSpPr/>
          <p:nvPr/>
        </p:nvSpPr>
        <p:spPr>
          <a:xfrm rot="10800000">
            <a:off x="349339" y="381864"/>
            <a:ext cx="18979" cy="25069"/>
          </a:xfrm>
          <a:custGeom>
            <a:avLst/>
            <a:gdLst/>
            <a:ahLst/>
            <a:cxnLst/>
            <a:rect l="l" t="t" r="r" b="b"/>
            <a:pathLst>
              <a:path w="298" h="293" extrusionOk="0">
                <a:moveTo>
                  <a:pt x="33" y="1"/>
                </a:moveTo>
                <a:cubicBezTo>
                  <a:pt x="24" y="10"/>
                  <a:pt x="10" y="20"/>
                  <a:pt x="1" y="29"/>
                </a:cubicBezTo>
                <a:lnTo>
                  <a:pt x="1" y="293"/>
                </a:lnTo>
                <a:lnTo>
                  <a:pt x="297" y="293"/>
                </a:lnTo>
                <a:cubicBezTo>
                  <a:pt x="297" y="138"/>
                  <a:pt x="184" y="20"/>
                  <a:pt x="33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" name="Google Shape;490;p16"/>
          <p:cNvSpPr/>
          <p:nvPr/>
        </p:nvSpPr>
        <p:spPr>
          <a:xfrm rot="10800000">
            <a:off x="285653" y="441498"/>
            <a:ext cx="36748" cy="47315"/>
          </a:xfrm>
          <a:custGeom>
            <a:avLst/>
            <a:gdLst/>
            <a:ahLst/>
            <a:cxnLst/>
            <a:rect l="l" t="t" r="r" b="b"/>
            <a:pathLst>
              <a:path w="577" h="553" extrusionOk="0">
                <a:moveTo>
                  <a:pt x="431" y="0"/>
                </a:moveTo>
                <a:cubicBezTo>
                  <a:pt x="289" y="122"/>
                  <a:pt x="148" y="250"/>
                  <a:pt x="1" y="373"/>
                </a:cubicBezTo>
                <a:cubicBezTo>
                  <a:pt x="48" y="477"/>
                  <a:pt x="152" y="553"/>
                  <a:pt x="275" y="553"/>
                </a:cubicBezTo>
                <a:cubicBezTo>
                  <a:pt x="440" y="553"/>
                  <a:pt x="577" y="416"/>
                  <a:pt x="577" y="250"/>
                </a:cubicBezTo>
                <a:cubicBezTo>
                  <a:pt x="577" y="142"/>
                  <a:pt x="516" y="52"/>
                  <a:pt x="43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1" name="Google Shape;491;p16"/>
          <p:cNvSpPr/>
          <p:nvPr/>
        </p:nvSpPr>
        <p:spPr>
          <a:xfrm rot="10800000">
            <a:off x="241265" y="527143"/>
            <a:ext cx="14075" cy="25411"/>
          </a:xfrm>
          <a:custGeom>
            <a:avLst/>
            <a:gdLst/>
            <a:ahLst/>
            <a:cxnLst/>
            <a:rect l="l" t="t" r="r" b="b"/>
            <a:pathLst>
              <a:path w="221" h="297" extrusionOk="0">
                <a:moveTo>
                  <a:pt x="221" y="0"/>
                </a:moveTo>
                <a:cubicBezTo>
                  <a:pt x="146" y="62"/>
                  <a:pt x="70" y="127"/>
                  <a:pt x="0" y="194"/>
                </a:cubicBezTo>
                <a:cubicBezTo>
                  <a:pt x="51" y="255"/>
                  <a:pt x="131" y="297"/>
                  <a:pt x="221" y="297"/>
                </a:cubicBezTo>
                <a:lnTo>
                  <a:pt x="221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2" name="Google Shape;492;p16"/>
          <p:cNvSpPr/>
          <p:nvPr/>
        </p:nvSpPr>
        <p:spPr>
          <a:xfrm rot="10800000">
            <a:off x="241265" y="381864"/>
            <a:ext cx="19234" cy="25839"/>
          </a:xfrm>
          <a:custGeom>
            <a:avLst/>
            <a:gdLst/>
            <a:ahLst/>
            <a:cxnLst/>
            <a:rect l="l" t="t" r="r" b="b"/>
            <a:pathLst>
              <a:path w="302" h="302" extrusionOk="0">
                <a:moveTo>
                  <a:pt x="302" y="1"/>
                </a:moveTo>
                <a:cubicBezTo>
                  <a:pt x="138" y="1"/>
                  <a:pt x="1" y="136"/>
                  <a:pt x="1" y="302"/>
                </a:cubicBezTo>
                <a:lnTo>
                  <a:pt x="302" y="302"/>
                </a:lnTo>
                <a:lnTo>
                  <a:pt x="302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16"/>
          <p:cNvSpPr/>
          <p:nvPr/>
        </p:nvSpPr>
        <p:spPr>
          <a:xfrm rot="10800000">
            <a:off x="349339" y="356367"/>
            <a:ext cx="18979" cy="25582"/>
          </a:xfrm>
          <a:custGeom>
            <a:avLst/>
            <a:gdLst/>
            <a:ahLst/>
            <a:cxnLst/>
            <a:rect l="l" t="t" r="r" b="b"/>
            <a:pathLst>
              <a:path w="298" h="299" extrusionOk="0">
                <a:moveTo>
                  <a:pt x="1" y="1"/>
                </a:moveTo>
                <a:lnTo>
                  <a:pt x="1" y="298"/>
                </a:lnTo>
                <a:cubicBezTo>
                  <a:pt x="166" y="298"/>
                  <a:pt x="297" y="166"/>
                  <a:pt x="297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4" name="Google Shape;494;p16"/>
          <p:cNvSpPr/>
          <p:nvPr/>
        </p:nvSpPr>
        <p:spPr>
          <a:xfrm rot="10800000">
            <a:off x="241265" y="211087"/>
            <a:ext cx="19234" cy="26010"/>
          </a:xfrm>
          <a:custGeom>
            <a:avLst/>
            <a:gdLst/>
            <a:ahLst/>
            <a:cxnLst/>
            <a:rect l="l" t="t" r="r" b="b"/>
            <a:pathLst>
              <a:path w="302" h="304" extrusionOk="0">
                <a:moveTo>
                  <a:pt x="302" y="1"/>
                </a:moveTo>
                <a:cubicBezTo>
                  <a:pt x="138" y="1"/>
                  <a:pt x="1" y="138"/>
                  <a:pt x="1" y="303"/>
                </a:cubicBezTo>
                <a:lnTo>
                  <a:pt x="302" y="303"/>
                </a:lnTo>
                <a:lnTo>
                  <a:pt x="302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5" name="Google Shape;495;p16"/>
          <p:cNvSpPr/>
          <p:nvPr/>
        </p:nvSpPr>
        <p:spPr>
          <a:xfrm rot="10800000">
            <a:off x="349339" y="211087"/>
            <a:ext cx="18979" cy="26010"/>
          </a:xfrm>
          <a:custGeom>
            <a:avLst/>
            <a:gdLst/>
            <a:ahLst/>
            <a:cxnLst/>
            <a:rect l="l" t="t" r="r" b="b"/>
            <a:pathLst>
              <a:path w="298" h="304" extrusionOk="0">
                <a:moveTo>
                  <a:pt x="1" y="1"/>
                </a:moveTo>
                <a:lnTo>
                  <a:pt x="1" y="303"/>
                </a:lnTo>
                <a:lnTo>
                  <a:pt x="297" y="303"/>
                </a:lnTo>
                <a:cubicBezTo>
                  <a:pt x="297" y="138"/>
                  <a:pt x="166" y="1"/>
                  <a:pt x="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6" name="Google Shape;496;p16"/>
          <p:cNvSpPr/>
          <p:nvPr/>
        </p:nvSpPr>
        <p:spPr>
          <a:xfrm rot="10800000">
            <a:off x="285653" y="270893"/>
            <a:ext cx="38212" cy="51250"/>
          </a:xfrm>
          <a:custGeom>
            <a:avLst/>
            <a:gdLst/>
            <a:ahLst/>
            <a:cxnLst/>
            <a:rect l="l" t="t" r="r" b="b"/>
            <a:pathLst>
              <a:path w="600" h="599" extrusionOk="0">
                <a:moveTo>
                  <a:pt x="298" y="0"/>
                </a:moveTo>
                <a:cubicBezTo>
                  <a:pt x="132" y="0"/>
                  <a:pt x="1" y="132"/>
                  <a:pt x="1" y="297"/>
                </a:cubicBezTo>
                <a:cubicBezTo>
                  <a:pt x="1" y="462"/>
                  <a:pt x="132" y="599"/>
                  <a:pt x="298" y="599"/>
                </a:cubicBezTo>
                <a:cubicBezTo>
                  <a:pt x="463" y="599"/>
                  <a:pt x="600" y="462"/>
                  <a:pt x="600" y="297"/>
                </a:cubicBezTo>
                <a:cubicBezTo>
                  <a:pt x="600" y="132"/>
                  <a:pt x="463" y="0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7" name="Google Shape;497;p16"/>
          <p:cNvSpPr/>
          <p:nvPr/>
        </p:nvSpPr>
        <p:spPr>
          <a:xfrm rot="10800000">
            <a:off x="241265" y="356367"/>
            <a:ext cx="19234" cy="25582"/>
          </a:xfrm>
          <a:custGeom>
            <a:avLst/>
            <a:gdLst/>
            <a:ahLst/>
            <a:cxnLst/>
            <a:rect l="l" t="t" r="r" b="b"/>
            <a:pathLst>
              <a:path w="302" h="299" extrusionOk="0">
                <a:moveTo>
                  <a:pt x="1" y="1"/>
                </a:moveTo>
                <a:cubicBezTo>
                  <a:pt x="1" y="166"/>
                  <a:pt x="138" y="298"/>
                  <a:pt x="302" y="298"/>
                </a:cubicBezTo>
                <a:lnTo>
                  <a:pt x="302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8" name="Google Shape;498;p16"/>
          <p:cNvSpPr/>
          <p:nvPr/>
        </p:nvSpPr>
        <p:spPr>
          <a:xfrm rot="10800000">
            <a:off x="241265" y="40482"/>
            <a:ext cx="19234" cy="25839"/>
          </a:xfrm>
          <a:custGeom>
            <a:avLst/>
            <a:gdLst/>
            <a:ahLst/>
            <a:cxnLst/>
            <a:rect l="l" t="t" r="r" b="b"/>
            <a:pathLst>
              <a:path w="302" h="302" extrusionOk="0">
                <a:moveTo>
                  <a:pt x="302" y="0"/>
                </a:moveTo>
                <a:cubicBezTo>
                  <a:pt x="138" y="0"/>
                  <a:pt x="1" y="136"/>
                  <a:pt x="1" y="301"/>
                </a:cubicBezTo>
                <a:lnTo>
                  <a:pt x="302" y="301"/>
                </a:ln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9" name="Google Shape;499;p16"/>
          <p:cNvSpPr/>
          <p:nvPr/>
        </p:nvSpPr>
        <p:spPr>
          <a:xfrm rot="10800000">
            <a:off x="349339" y="185762"/>
            <a:ext cx="18979" cy="25411"/>
          </a:xfrm>
          <a:custGeom>
            <a:avLst/>
            <a:gdLst/>
            <a:ahLst/>
            <a:cxnLst/>
            <a:rect l="l" t="t" r="r" b="b"/>
            <a:pathLst>
              <a:path w="298" h="297" extrusionOk="0">
                <a:moveTo>
                  <a:pt x="1" y="0"/>
                </a:moveTo>
                <a:lnTo>
                  <a:pt x="1" y="297"/>
                </a:lnTo>
                <a:cubicBezTo>
                  <a:pt x="166" y="297"/>
                  <a:pt x="297" y="165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0" name="Google Shape;500;p16"/>
          <p:cNvSpPr/>
          <p:nvPr/>
        </p:nvSpPr>
        <p:spPr>
          <a:xfrm rot="10800000">
            <a:off x="285653" y="100117"/>
            <a:ext cx="38212" cy="51422"/>
          </a:xfrm>
          <a:custGeom>
            <a:avLst/>
            <a:gdLst/>
            <a:ahLst/>
            <a:cxnLst/>
            <a:rect l="l" t="t" r="r" b="b"/>
            <a:pathLst>
              <a:path w="600" h="601" extrusionOk="0">
                <a:moveTo>
                  <a:pt x="298" y="0"/>
                </a:moveTo>
                <a:cubicBezTo>
                  <a:pt x="132" y="0"/>
                  <a:pt x="1" y="133"/>
                  <a:pt x="1" y="298"/>
                </a:cubicBezTo>
                <a:cubicBezTo>
                  <a:pt x="1" y="463"/>
                  <a:pt x="132" y="600"/>
                  <a:pt x="298" y="600"/>
                </a:cubicBezTo>
                <a:cubicBezTo>
                  <a:pt x="463" y="600"/>
                  <a:pt x="600" y="463"/>
                  <a:pt x="600" y="298"/>
                </a:cubicBezTo>
                <a:cubicBezTo>
                  <a:pt x="600" y="133"/>
                  <a:pt x="463" y="0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1" name="Google Shape;501;p16"/>
          <p:cNvSpPr/>
          <p:nvPr/>
        </p:nvSpPr>
        <p:spPr>
          <a:xfrm rot="10800000">
            <a:off x="241265" y="185762"/>
            <a:ext cx="19234" cy="25411"/>
          </a:xfrm>
          <a:custGeom>
            <a:avLst/>
            <a:gdLst/>
            <a:ahLst/>
            <a:cxnLst/>
            <a:rect l="l" t="t" r="r" b="b"/>
            <a:pathLst>
              <a:path w="302" h="297" extrusionOk="0">
                <a:moveTo>
                  <a:pt x="1" y="0"/>
                </a:moveTo>
                <a:cubicBezTo>
                  <a:pt x="1" y="165"/>
                  <a:pt x="138" y="297"/>
                  <a:pt x="302" y="297"/>
                </a:cubicBez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p16"/>
          <p:cNvSpPr/>
          <p:nvPr/>
        </p:nvSpPr>
        <p:spPr>
          <a:xfrm rot="10800000">
            <a:off x="349339" y="40482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1" y="0"/>
                </a:moveTo>
                <a:lnTo>
                  <a:pt x="1" y="301"/>
                </a:lnTo>
                <a:lnTo>
                  <a:pt x="297" y="301"/>
                </a:lnTo>
                <a:cubicBezTo>
                  <a:pt x="297" y="136"/>
                  <a:pt x="166" y="0"/>
                  <a:pt x="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p16"/>
          <p:cNvSpPr/>
          <p:nvPr/>
        </p:nvSpPr>
        <p:spPr>
          <a:xfrm rot="10800000">
            <a:off x="285653" y="-70488"/>
            <a:ext cx="38212" cy="51336"/>
          </a:xfrm>
          <a:custGeom>
            <a:avLst/>
            <a:gdLst/>
            <a:ahLst/>
            <a:cxnLst/>
            <a:rect l="l" t="t" r="r" b="b"/>
            <a:pathLst>
              <a:path w="600" h="600" extrusionOk="0">
                <a:moveTo>
                  <a:pt x="298" y="1"/>
                </a:moveTo>
                <a:cubicBezTo>
                  <a:pt x="132" y="1"/>
                  <a:pt x="1" y="133"/>
                  <a:pt x="1" y="297"/>
                </a:cubicBezTo>
                <a:cubicBezTo>
                  <a:pt x="1" y="462"/>
                  <a:pt x="132" y="599"/>
                  <a:pt x="298" y="599"/>
                </a:cubicBezTo>
                <a:cubicBezTo>
                  <a:pt x="463" y="599"/>
                  <a:pt x="600" y="462"/>
                  <a:pt x="600" y="297"/>
                </a:cubicBezTo>
                <a:cubicBezTo>
                  <a:pt x="600" y="133"/>
                  <a:pt x="463" y="1"/>
                  <a:pt x="298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4" name="Google Shape;504;p16"/>
          <p:cNvSpPr/>
          <p:nvPr/>
        </p:nvSpPr>
        <p:spPr>
          <a:xfrm rot="10800000">
            <a:off x="349339" y="15071"/>
            <a:ext cx="18979" cy="25497"/>
          </a:xfrm>
          <a:custGeom>
            <a:avLst/>
            <a:gdLst/>
            <a:ahLst/>
            <a:cxnLst/>
            <a:rect l="l" t="t" r="r" b="b"/>
            <a:pathLst>
              <a:path w="298" h="298" extrusionOk="0">
                <a:moveTo>
                  <a:pt x="1" y="0"/>
                </a:moveTo>
                <a:lnTo>
                  <a:pt x="1" y="298"/>
                </a:lnTo>
                <a:cubicBezTo>
                  <a:pt x="166" y="298"/>
                  <a:pt x="297" y="166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5" name="Google Shape;505;p16"/>
          <p:cNvSpPr/>
          <p:nvPr/>
        </p:nvSpPr>
        <p:spPr>
          <a:xfrm rot="10800000">
            <a:off x="241265" y="15071"/>
            <a:ext cx="19234" cy="25497"/>
          </a:xfrm>
          <a:custGeom>
            <a:avLst/>
            <a:gdLst/>
            <a:ahLst/>
            <a:cxnLst/>
            <a:rect l="l" t="t" r="r" b="b"/>
            <a:pathLst>
              <a:path w="302" h="298" extrusionOk="0">
                <a:moveTo>
                  <a:pt x="1" y="0"/>
                </a:moveTo>
                <a:cubicBezTo>
                  <a:pt x="1" y="166"/>
                  <a:pt x="138" y="298"/>
                  <a:pt x="302" y="298"/>
                </a:cubicBez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6" name="Google Shape;506;p16"/>
          <p:cNvSpPr/>
          <p:nvPr/>
        </p:nvSpPr>
        <p:spPr>
          <a:xfrm rot="10800000">
            <a:off x="368254" y="381864"/>
            <a:ext cx="19297" cy="22673"/>
          </a:xfrm>
          <a:custGeom>
            <a:avLst/>
            <a:gdLst/>
            <a:ahLst/>
            <a:cxnLst/>
            <a:rect l="l" t="t" r="r" b="b"/>
            <a:pathLst>
              <a:path w="303" h="265" extrusionOk="0">
                <a:moveTo>
                  <a:pt x="303" y="1"/>
                </a:moveTo>
                <a:cubicBezTo>
                  <a:pt x="203" y="81"/>
                  <a:pt x="105" y="166"/>
                  <a:pt x="5" y="247"/>
                </a:cubicBezTo>
                <a:cubicBezTo>
                  <a:pt x="5" y="251"/>
                  <a:pt x="0" y="256"/>
                  <a:pt x="0" y="265"/>
                </a:cubicBezTo>
                <a:lnTo>
                  <a:pt x="303" y="265"/>
                </a:lnTo>
                <a:lnTo>
                  <a:pt x="303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" name="Google Shape;507;p16"/>
          <p:cNvSpPr/>
          <p:nvPr/>
        </p:nvSpPr>
        <p:spPr>
          <a:xfrm rot="10800000">
            <a:off x="412706" y="270893"/>
            <a:ext cx="38212" cy="51250"/>
          </a:xfrm>
          <a:custGeom>
            <a:avLst/>
            <a:gdLst/>
            <a:ahLst/>
            <a:cxnLst/>
            <a:rect l="l" t="t" r="r" b="b"/>
            <a:pathLst>
              <a:path w="600" h="599" extrusionOk="0">
                <a:moveTo>
                  <a:pt x="298" y="0"/>
                </a:moveTo>
                <a:cubicBezTo>
                  <a:pt x="133" y="0"/>
                  <a:pt x="1" y="132"/>
                  <a:pt x="1" y="297"/>
                </a:cubicBezTo>
                <a:cubicBezTo>
                  <a:pt x="1" y="462"/>
                  <a:pt x="133" y="599"/>
                  <a:pt x="298" y="599"/>
                </a:cubicBezTo>
                <a:cubicBezTo>
                  <a:pt x="462" y="599"/>
                  <a:pt x="599" y="462"/>
                  <a:pt x="599" y="297"/>
                </a:cubicBezTo>
                <a:cubicBezTo>
                  <a:pt x="599" y="132"/>
                  <a:pt x="462" y="0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8" name="Google Shape;508;p16"/>
          <p:cNvSpPr/>
          <p:nvPr/>
        </p:nvSpPr>
        <p:spPr>
          <a:xfrm rot="10800000">
            <a:off x="476392" y="211087"/>
            <a:ext cx="18979" cy="26010"/>
          </a:xfrm>
          <a:custGeom>
            <a:avLst/>
            <a:gdLst/>
            <a:ahLst/>
            <a:cxnLst/>
            <a:rect l="l" t="t" r="r" b="b"/>
            <a:pathLst>
              <a:path w="298" h="304" extrusionOk="0">
                <a:moveTo>
                  <a:pt x="0" y="1"/>
                </a:moveTo>
                <a:lnTo>
                  <a:pt x="0" y="303"/>
                </a:lnTo>
                <a:lnTo>
                  <a:pt x="298" y="303"/>
                </a:lnTo>
                <a:cubicBezTo>
                  <a:pt x="298" y="138"/>
                  <a:pt x="166" y="1"/>
                  <a:pt x="0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p16"/>
          <p:cNvSpPr/>
          <p:nvPr/>
        </p:nvSpPr>
        <p:spPr>
          <a:xfrm rot="10800000">
            <a:off x="368254" y="211087"/>
            <a:ext cx="19297" cy="26010"/>
          </a:xfrm>
          <a:custGeom>
            <a:avLst/>
            <a:gdLst/>
            <a:ahLst/>
            <a:cxnLst/>
            <a:rect l="l" t="t" r="r" b="b"/>
            <a:pathLst>
              <a:path w="303" h="304" extrusionOk="0">
                <a:moveTo>
                  <a:pt x="303" y="1"/>
                </a:moveTo>
                <a:cubicBezTo>
                  <a:pt x="137" y="1"/>
                  <a:pt x="0" y="138"/>
                  <a:pt x="0" y="303"/>
                </a:cubicBezTo>
                <a:lnTo>
                  <a:pt x="303" y="303"/>
                </a:lnTo>
                <a:lnTo>
                  <a:pt x="303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510;p16"/>
          <p:cNvSpPr/>
          <p:nvPr/>
        </p:nvSpPr>
        <p:spPr>
          <a:xfrm rot="10800000">
            <a:off x="368254" y="356367"/>
            <a:ext cx="19297" cy="25582"/>
          </a:xfrm>
          <a:custGeom>
            <a:avLst/>
            <a:gdLst/>
            <a:ahLst/>
            <a:cxnLst/>
            <a:rect l="l" t="t" r="r" b="b"/>
            <a:pathLst>
              <a:path w="303" h="299" extrusionOk="0">
                <a:moveTo>
                  <a:pt x="0" y="1"/>
                </a:moveTo>
                <a:cubicBezTo>
                  <a:pt x="0" y="166"/>
                  <a:pt x="137" y="298"/>
                  <a:pt x="303" y="298"/>
                </a:cubicBezTo>
                <a:lnTo>
                  <a:pt x="303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16"/>
          <p:cNvSpPr/>
          <p:nvPr/>
        </p:nvSpPr>
        <p:spPr>
          <a:xfrm rot="10800000">
            <a:off x="412706" y="100117"/>
            <a:ext cx="38212" cy="51422"/>
          </a:xfrm>
          <a:custGeom>
            <a:avLst/>
            <a:gdLst/>
            <a:ahLst/>
            <a:cxnLst/>
            <a:rect l="l" t="t" r="r" b="b"/>
            <a:pathLst>
              <a:path w="600" h="601" extrusionOk="0">
                <a:moveTo>
                  <a:pt x="298" y="0"/>
                </a:moveTo>
                <a:cubicBezTo>
                  <a:pt x="133" y="0"/>
                  <a:pt x="1" y="133"/>
                  <a:pt x="1" y="298"/>
                </a:cubicBezTo>
                <a:cubicBezTo>
                  <a:pt x="1" y="463"/>
                  <a:pt x="133" y="600"/>
                  <a:pt x="298" y="600"/>
                </a:cubicBezTo>
                <a:cubicBezTo>
                  <a:pt x="462" y="600"/>
                  <a:pt x="599" y="463"/>
                  <a:pt x="599" y="298"/>
                </a:cubicBezTo>
                <a:cubicBezTo>
                  <a:pt x="599" y="133"/>
                  <a:pt x="462" y="0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16"/>
          <p:cNvSpPr/>
          <p:nvPr/>
        </p:nvSpPr>
        <p:spPr>
          <a:xfrm rot="10800000">
            <a:off x="476392" y="185762"/>
            <a:ext cx="18979" cy="25411"/>
          </a:xfrm>
          <a:custGeom>
            <a:avLst/>
            <a:gdLst/>
            <a:ahLst/>
            <a:cxnLst/>
            <a:rect l="l" t="t" r="r" b="b"/>
            <a:pathLst>
              <a:path w="298" h="297" extrusionOk="0">
                <a:moveTo>
                  <a:pt x="0" y="0"/>
                </a:moveTo>
                <a:lnTo>
                  <a:pt x="0" y="297"/>
                </a:lnTo>
                <a:cubicBezTo>
                  <a:pt x="166" y="297"/>
                  <a:pt x="298" y="165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16"/>
          <p:cNvSpPr/>
          <p:nvPr/>
        </p:nvSpPr>
        <p:spPr>
          <a:xfrm rot="10800000">
            <a:off x="368254" y="40482"/>
            <a:ext cx="19297" cy="25839"/>
          </a:xfrm>
          <a:custGeom>
            <a:avLst/>
            <a:gdLst/>
            <a:ahLst/>
            <a:cxnLst/>
            <a:rect l="l" t="t" r="r" b="b"/>
            <a:pathLst>
              <a:path w="303" h="302" extrusionOk="0">
                <a:moveTo>
                  <a:pt x="303" y="0"/>
                </a:moveTo>
                <a:cubicBezTo>
                  <a:pt x="137" y="0"/>
                  <a:pt x="0" y="136"/>
                  <a:pt x="0" y="301"/>
                </a:cubicBezTo>
                <a:lnTo>
                  <a:pt x="303" y="301"/>
                </a:lnTo>
                <a:lnTo>
                  <a:pt x="303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p16"/>
          <p:cNvSpPr/>
          <p:nvPr/>
        </p:nvSpPr>
        <p:spPr>
          <a:xfrm rot="10800000">
            <a:off x="476392" y="40482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0" y="0"/>
                </a:moveTo>
                <a:lnTo>
                  <a:pt x="0" y="301"/>
                </a:lnTo>
                <a:lnTo>
                  <a:pt x="298" y="301"/>
                </a:lnTo>
                <a:cubicBezTo>
                  <a:pt x="298" y="136"/>
                  <a:pt x="166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16"/>
          <p:cNvSpPr/>
          <p:nvPr/>
        </p:nvSpPr>
        <p:spPr>
          <a:xfrm rot="10800000">
            <a:off x="368254" y="185762"/>
            <a:ext cx="19297" cy="25411"/>
          </a:xfrm>
          <a:custGeom>
            <a:avLst/>
            <a:gdLst/>
            <a:ahLst/>
            <a:cxnLst/>
            <a:rect l="l" t="t" r="r" b="b"/>
            <a:pathLst>
              <a:path w="303" h="297" extrusionOk="0">
                <a:moveTo>
                  <a:pt x="0" y="0"/>
                </a:moveTo>
                <a:cubicBezTo>
                  <a:pt x="0" y="165"/>
                  <a:pt x="137" y="297"/>
                  <a:pt x="303" y="297"/>
                </a:cubicBezTo>
                <a:lnTo>
                  <a:pt x="303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p16"/>
          <p:cNvSpPr/>
          <p:nvPr/>
        </p:nvSpPr>
        <p:spPr>
          <a:xfrm rot="10800000">
            <a:off x="368254" y="15071"/>
            <a:ext cx="19297" cy="25497"/>
          </a:xfrm>
          <a:custGeom>
            <a:avLst/>
            <a:gdLst/>
            <a:ahLst/>
            <a:cxnLst/>
            <a:rect l="l" t="t" r="r" b="b"/>
            <a:pathLst>
              <a:path w="303" h="298" extrusionOk="0">
                <a:moveTo>
                  <a:pt x="0" y="0"/>
                </a:moveTo>
                <a:cubicBezTo>
                  <a:pt x="0" y="166"/>
                  <a:pt x="137" y="298"/>
                  <a:pt x="303" y="298"/>
                </a:cubicBezTo>
                <a:lnTo>
                  <a:pt x="303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16"/>
          <p:cNvSpPr/>
          <p:nvPr/>
        </p:nvSpPr>
        <p:spPr>
          <a:xfrm rot="10800000">
            <a:off x="412706" y="-70488"/>
            <a:ext cx="38212" cy="51336"/>
          </a:xfrm>
          <a:custGeom>
            <a:avLst/>
            <a:gdLst/>
            <a:ahLst/>
            <a:cxnLst/>
            <a:rect l="l" t="t" r="r" b="b"/>
            <a:pathLst>
              <a:path w="600" h="600" extrusionOk="0">
                <a:moveTo>
                  <a:pt x="298" y="1"/>
                </a:moveTo>
                <a:cubicBezTo>
                  <a:pt x="133" y="1"/>
                  <a:pt x="1" y="133"/>
                  <a:pt x="1" y="297"/>
                </a:cubicBezTo>
                <a:cubicBezTo>
                  <a:pt x="1" y="462"/>
                  <a:pt x="133" y="599"/>
                  <a:pt x="298" y="599"/>
                </a:cubicBezTo>
                <a:cubicBezTo>
                  <a:pt x="462" y="599"/>
                  <a:pt x="599" y="462"/>
                  <a:pt x="599" y="297"/>
                </a:cubicBezTo>
                <a:cubicBezTo>
                  <a:pt x="599" y="133"/>
                  <a:pt x="462" y="1"/>
                  <a:pt x="298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16"/>
          <p:cNvSpPr/>
          <p:nvPr/>
        </p:nvSpPr>
        <p:spPr>
          <a:xfrm rot="10800000">
            <a:off x="476392" y="15071"/>
            <a:ext cx="18979" cy="25497"/>
          </a:xfrm>
          <a:custGeom>
            <a:avLst/>
            <a:gdLst/>
            <a:ahLst/>
            <a:cxnLst/>
            <a:rect l="l" t="t" r="r" b="b"/>
            <a:pathLst>
              <a:path w="298" h="298" extrusionOk="0">
                <a:moveTo>
                  <a:pt x="0" y="0"/>
                </a:moveTo>
                <a:lnTo>
                  <a:pt x="0" y="298"/>
                </a:lnTo>
                <a:cubicBezTo>
                  <a:pt x="166" y="298"/>
                  <a:pt x="298" y="166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p16"/>
          <p:cNvSpPr/>
          <p:nvPr/>
        </p:nvSpPr>
        <p:spPr>
          <a:xfrm rot="10800000">
            <a:off x="495306" y="211087"/>
            <a:ext cx="19234" cy="26010"/>
          </a:xfrm>
          <a:custGeom>
            <a:avLst/>
            <a:gdLst/>
            <a:ahLst/>
            <a:cxnLst/>
            <a:rect l="l" t="t" r="r" b="b"/>
            <a:pathLst>
              <a:path w="302" h="304" extrusionOk="0">
                <a:moveTo>
                  <a:pt x="301" y="1"/>
                </a:moveTo>
                <a:cubicBezTo>
                  <a:pt x="137" y="1"/>
                  <a:pt x="0" y="138"/>
                  <a:pt x="0" y="303"/>
                </a:cubicBezTo>
                <a:lnTo>
                  <a:pt x="301" y="303"/>
                </a:lnTo>
                <a:lnTo>
                  <a:pt x="301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" name="Google Shape;520;p16"/>
          <p:cNvSpPr/>
          <p:nvPr/>
        </p:nvSpPr>
        <p:spPr>
          <a:xfrm rot="10800000">
            <a:off x="603444" y="40482"/>
            <a:ext cx="19234" cy="25839"/>
          </a:xfrm>
          <a:custGeom>
            <a:avLst/>
            <a:gdLst/>
            <a:ahLst/>
            <a:cxnLst/>
            <a:rect l="l" t="t" r="r" b="b"/>
            <a:pathLst>
              <a:path w="302" h="302" extrusionOk="0">
                <a:moveTo>
                  <a:pt x="1" y="0"/>
                </a:moveTo>
                <a:lnTo>
                  <a:pt x="1" y="301"/>
                </a:lnTo>
                <a:lnTo>
                  <a:pt x="302" y="301"/>
                </a:lnTo>
                <a:cubicBezTo>
                  <a:pt x="302" y="136"/>
                  <a:pt x="170" y="0"/>
                  <a:pt x="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" name="Google Shape;521;p16"/>
          <p:cNvSpPr/>
          <p:nvPr/>
        </p:nvSpPr>
        <p:spPr>
          <a:xfrm rot="10800000">
            <a:off x="495306" y="40482"/>
            <a:ext cx="19234" cy="25839"/>
          </a:xfrm>
          <a:custGeom>
            <a:avLst/>
            <a:gdLst/>
            <a:ahLst/>
            <a:cxnLst/>
            <a:rect l="l" t="t" r="r" b="b"/>
            <a:pathLst>
              <a:path w="302" h="302" extrusionOk="0">
                <a:moveTo>
                  <a:pt x="301" y="0"/>
                </a:moveTo>
                <a:cubicBezTo>
                  <a:pt x="137" y="0"/>
                  <a:pt x="0" y="136"/>
                  <a:pt x="0" y="301"/>
                </a:cubicBezTo>
                <a:lnTo>
                  <a:pt x="301" y="301"/>
                </a:lnTo>
                <a:lnTo>
                  <a:pt x="301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" name="Google Shape;522;p16"/>
          <p:cNvSpPr/>
          <p:nvPr/>
        </p:nvSpPr>
        <p:spPr>
          <a:xfrm rot="10800000">
            <a:off x="495306" y="185762"/>
            <a:ext cx="19234" cy="25411"/>
          </a:xfrm>
          <a:custGeom>
            <a:avLst/>
            <a:gdLst/>
            <a:ahLst/>
            <a:cxnLst/>
            <a:rect l="l" t="t" r="r" b="b"/>
            <a:pathLst>
              <a:path w="302" h="297" extrusionOk="0">
                <a:moveTo>
                  <a:pt x="0" y="0"/>
                </a:moveTo>
                <a:cubicBezTo>
                  <a:pt x="0" y="165"/>
                  <a:pt x="137" y="297"/>
                  <a:pt x="301" y="297"/>
                </a:cubicBezTo>
                <a:lnTo>
                  <a:pt x="301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" name="Google Shape;523;p16"/>
          <p:cNvSpPr/>
          <p:nvPr/>
        </p:nvSpPr>
        <p:spPr>
          <a:xfrm rot="10800000">
            <a:off x="539695" y="100117"/>
            <a:ext cx="38212" cy="51422"/>
          </a:xfrm>
          <a:custGeom>
            <a:avLst/>
            <a:gdLst/>
            <a:ahLst/>
            <a:cxnLst/>
            <a:rect l="l" t="t" r="r" b="b"/>
            <a:pathLst>
              <a:path w="600" h="601" extrusionOk="0">
                <a:moveTo>
                  <a:pt x="297" y="0"/>
                </a:moveTo>
                <a:cubicBezTo>
                  <a:pt x="132" y="0"/>
                  <a:pt x="0" y="133"/>
                  <a:pt x="0" y="298"/>
                </a:cubicBezTo>
                <a:cubicBezTo>
                  <a:pt x="0" y="463"/>
                  <a:pt x="132" y="600"/>
                  <a:pt x="297" y="600"/>
                </a:cubicBezTo>
                <a:cubicBezTo>
                  <a:pt x="462" y="600"/>
                  <a:pt x="599" y="463"/>
                  <a:pt x="599" y="298"/>
                </a:cubicBezTo>
                <a:cubicBezTo>
                  <a:pt x="599" y="133"/>
                  <a:pt x="462" y="0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" name="Google Shape;524;p16"/>
          <p:cNvSpPr/>
          <p:nvPr/>
        </p:nvSpPr>
        <p:spPr>
          <a:xfrm rot="10800000">
            <a:off x="495306" y="15071"/>
            <a:ext cx="19234" cy="25497"/>
          </a:xfrm>
          <a:custGeom>
            <a:avLst/>
            <a:gdLst/>
            <a:ahLst/>
            <a:cxnLst/>
            <a:rect l="l" t="t" r="r" b="b"/>
            <a:pathLst>
              <a:path w="302" h="298" extrusionOk="0">
                <a:moveTo>
                  <a:pt x="0" y="0"/>
                </a:moveTo>
                <a:cubicBezTo>
                  <a:pt x="0" y="166"/>
                  <a:pt x="137" y="298"/>
                  <a:pt x="301" y="298"/>
                </a:cubicBezTo>
                <a:lnTo>
                  <a:pt x="301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" name="Google Shape;525;p16"/>
          <p:cNvSpPr/>
          <p:nvPr/>
        </p:nvSpPr>
        <p:spPr>
          <a:xfrm rot="10800000">
            <a:off x="603444" y="15071"/>
            <a:ext cx="19234" cy="25497"/>
          </a:xfrm>
          <a:custGeom>
            <a:avLst/>
            <a:gdLst/>
            <a:ahLst/>
            <a:cxnLst/>
            <a:rect l="l" t="t" r="r" b="b"/>
            <a:pathLst>
              <a:path w="302" h="298" extrusionOk="0">
                <a:moveTo>
                  <a:pt x="1" y="0"/>
                </a:moveTo>
                <a:lnTo>
                  <a:pt x="1" y="298"/>
                </a:lnTo>
                <a:cubicBezTo>
                  <a:pt x="170" y="298"/>
                  <a:pt x="302" y="166"/>
                  <a:pt x="30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" name="Google Shape;526;p16"/>
          <p:cNvSpPr/>
          <p:nvPr/>
        </p:nvSpPr>
        <p:spPr>
          <a:xfrm rot="10800000">
            <a:off x="539695" y="-70488"/>
            <a:ext cx="38212" cy="51336"/>
          </a:xfrm>
          <a:custGeom>
            <a:avLst/>
            <a:gdLst/>
            <a:ahLst/>
            <a:cxnLst/>
            <a:rect l="l" t="t" r="r" b="b"/>
            <a:pathLst>
              <a:path w="600" h="600" extrusionOk="0">
                <a:moveTo>
                  <a:pt x="297" y="1"/>
                </a:moveTo>
                <a:cubicBezTo>
                  <a:pt x="132" y="1"/>
                  <a:pt x="0" y="133"/>
                  <a:pt x="0" y="297"/>
                </a:cubicBezTo>
                <a:cubicBezTo>
                  <a:pt x="0" y="462"/>
                  <a:pt x="132" y="599"/>
                  <a:pt x="297" y="599"/>
                </a:cubicBezTo>
                <a:cubicBezTo>
                  <a:pt x="462" y="599"/>
                  <a:pt x="599" y="462"/>
                  <a:pt x="599" y="297"/>
                </a:cubicBezTo>
                <a:cubicBezTo>
                  <a:pt x="599" y="133"/>
                  <a:pt x="462" y="1"/>
                  <a:pt x="297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" name="Google Shape;527;p16"/>
          <p:cNvSpPr/>
          <p:nvPr/>
        </p:nvSpPr>
        <p:spPr>
          <a:xfrm rot="10800000">
            <a:off x="667065" y="100117"/>
            <a:ext cx="37639" cy="40470"/>
          </a:xfrm>
          <a:custGeom>
            <a:avLst/>
            <a:gdLst/>
            <a:ahLst/>
            <a:cxnLst/>
            <a:rect l="l" t="t" r="r" b="b"/>
            <a:pathLst>
              <a:path w="591" h="473" extrusionOk="0">
                <a:moveTo>
                  <a:pt x="534" y="0"/>
                </a:moveTo>
                <a:cubicBezTo>
                  <a:pt x="359" y="76"/>
                  <a:pt x="181" y="142"/>
                  <a:pt x="1" y="207"/>
                </a:cubicBezTo>
                <a:cubicBezTo>
                  <a:pt x="20" y="353"/>
                  <a:pt x="142" y="472"/>
                  <a:pt x="294" y="472"/>
                </a:cubicBezTo>
                <a:cubicBezTo>
                  <a:pt x="458" y="472"/>
                  <a:pt x="590" y="335"/>
                  <a:pt x="590" y="170"/>
                </a:cubicBezTo>
                <a:cubicBezTo>
                  <a:pt x="590" y="104"/>
                  <a:pt x="566" y="48"/>
                  <a:pt x="534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8" name="Google Shape;528;p16"/>
          <p:cNvSpPr/>
          <p:nvPr/>
        </p:nvSpPr>
        <p:spPr>
          <a:xfrm rot="10800000">
            <a:off x="730433" y="40482"/>
            <a:ext cx="19297" cy="25839"/>
          </a:xfrm>
          <a:custGeom>
            <a:avLst/>
            <a:gdLst/>
            <a:ahLst/>
            <a:cxnLst/>
            <a:rect l="l" t="t" r="r" b="b"/>
            <a:pathLst>
              <a:path w="303" h="302" extrusionOk="0">
                <a:moveTo>
                  <a:pt x="0" y="0"/>
                </a:moveTo>
                <a:lnTo>
                  <a:pt x="0" y="301"/>
                </a:lnTo>
                <a:lnTo>
                  <a:pt x="302" y="301"/>
                </a:lnTo>
                <a:cubicBezTo>
                  <a:pt x="302" y="136"/>
                  <a:pt x="165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9" name="Google Shape;529;p16"/>
          <p:cNvSpPr/>
          <p:nvPr/>
        </p:nvSpPr>
        <p:spPr>
          <a:xfrm rot="10800000">
            <a:off x="622614" y="40482"/>
            <a:ext cx="19042" cy="25839"/>
          </a:xfrm>
          <a:custGeom>
            <a:avLst/>
            <a:gdLst/>
            <a:ahLst/>
            <a:cxnLst/>
            <a:rect l="l" t="t" r="r" b="b"/>
            <a:pathLst>
              <a:path w="299" h="302" extrusionOk="0">
                <a:moveTo>
                  <a:pt x="299" y="0"/>
                </a:moveTo>
                <a:cubicBezTo>
                  <a:pt x="133" y="0"/>
                  <a:pt x="1" y="136"/>
                  <a:pt x="1" y="301"/>
                </a:cubicBezTo>
                <a:lnTo>
                  <a:pt x="299" y="301"/>
                </a:lnTo>
                <a:lnTo>
                  <a:pt x="299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0" name="Google Shape;530;p16"/>
          <p:cNvSpPr/>
          <p:nvPr/>
        </p:nvSpPr>
        <p:spPr>
          <a:xfrm rot="10800000">
            <a:off x="730433" y="15071"/>
            <a:ext cx="19297" cy="25497"/>
          </a:xfrm>
          <a:custGeom>
            <a:avLst/>
            <a:gdLst/>
            <a:ahLst/>
            <a:cxnLst/>
            <a:rect l="l" t="t" r="r" b="b"/>
            <a:pathLst>
              <a:path w="303" h="298" extrusionOk="0">
                <a:moveTo>
                  <a:pt x="0" y="0"/>
                </a:moveTo>
                <a:lnTo>
                  <a:pt x="0" y="298"/>
                </a:lnTo>
                <a:cubicBezTo>
                  <a:pt x="165" y="298"/>
                  <a:pt x="302" y="166"/>
                  <a:pt x="30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1" name="Google Shape;531;p16"/>
          <p:cNvSpPr/>
          <p:nvPr/>
        </p:nvSpPr>
        <p:spPr>
          <a:xfrm rot="10800000">
            <a:off x="667065" y="-70488"/>
            <a:ext cx="38212" cy="51336"/>
          </a:xfrm>
          <a:custGeom>
            <a:avLst/>
            <a:gdLst/>
            <a:ahLst/>
            <a:cxnLst/>
            <a:rect l="l" t="t" r="r" b="b"/>
            <a:pathLst>
              <a:path w="600" h="600" extrusionOk="0">
                <a:moveTo>
                  <a:pt x="303" y="1"/>
                </a:moveTo>
                <a:cubicBezTo>
                  <a:pt x="137" y="1"/>
                  <a:pt x="0" y="133"/>
                  <a:pt x="0" y="297"/>
                </a:cubicBezTo>
                <a:cubicBezTo>
                  <a:pt x="0" y="462"/>
                  <a:pt x="137" y="599"/>
                  <a:pt x="303" y="599"/>
                </a:cubicBezTo>
                <a:cubicBezTo>
                  <a:pt x="467" y="599"/>
                  <a:pt x="599" y="462"/>
                  <a:pt x="599" y="297"/>
                </a:cubicBezTo>
                <a:cubicBezTo>
                  <a:pt x="599" y="133"/>
                  <a:pt x="467" y="1"/>
                  <a:pt x="303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2" name="Google Shape;532;p16"/>
          <p:cNvSpPr/>
          <p:nvPr/>
        </p:nvSpPr>
        <p:spPr>
          <a:xfrm rot="10800000">
            <a:off x="622614" y="15071"/>
            <a:ext cx="19042" cy="25497"/>
          </a:xfrm>
          <a:custGeom>
            <a:avLst/>
            <a:gdLst/>
            <a:ahLst/>
            <a:cxnLst/>
            <a:rect l="l" t="t" r="r" b="b"/>
            <a:pathLst>
              <a:path w="299" h="298" extrusionOk="0">
                <a:moveTo>
                  <a:pt x="1" y="0"/>
                </a:moveTo>
                <a:cubicBezTo>
                  <a:pt x="1" y="166"/>
                  <a:pt x="133" y="298"/>
                  <a:pt x="299" y="298"/>
                </a:cubicBezTo>
                <a:lnTo>
                  <a:pt x="299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" name="Google Shape;533;p16"/>
          <p:cNvSpPr/>
          <p:nvPr/>
        </p:nvSpPr>
        <p:spPr>
          <a:xfrm rot="10800000">
            <a:off x="749666" y="40482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297" y="0"/>
                </a:moveTo>
                <a:cubicBezTo>
                  <a:pt x="132" y="0"/>
                  <a:pt x="1" y="136"/>
                  <a:pt x="1" y="301"/>
                </a:cubicBezTo>
                <a:lnTo>
                  <a:pt x="297" y="301"/>
                </a:ln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" name="Google Shape;534;p16"/>
          <p:cNvSpPr/>
          <p:nvPr/>
        </p:nvSpPr>
        <p:spPr>
          <a:xfrm rot="10800000">
            <a:off x="857549" y="40482"/>
            <a:ext cx="19234" cy="25497"/>
          </a:xfrm>
          <a:custGeom>
            <a:avLst/>
            <a:gdLst/>
            <a:ahLst/>
            <a:cxnLst/>
            <a:rect l="l" t="t" r="r" b="b"/>
            <a:pathLst>
              <a:path w="302" h="298" extrusionOk="0">
                <a:moveTo>
                  <a:pt x="19" y="1"/>
                </a:moveTo>
                <a:cubicBezTo>
                  <a:pt x="15" y="1"/>
                  <a:pt x="5" y="1"/>
                  <a:pt x="1" y="5"/>
                </a:cubicBezTo>
                <a:lnTo>
                  <a:pt x="1" y="297"/>
                </a:lnTo>
                <a:lnTo>
                  <a:pt x="302" y="297"/>
                </a:lnTo>
                <a:cubicBezTo>
                  <a:pt x="302" y="138"/>
                  <a:pt x="175" y="10"/>
                  <a:pt x="19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5" name="Google Shape;535;p16"/>
          <p:cNvSpPr/>
          <p:nvPr/>
        </p:nvSpPr>
        <p:spPr>
          <a:xfrm rot="10800000">
            <a:off x="857549" y="15071"/>
            <a:ext cx="19234" cy="25497"/>
          </a:xfrm>
          <a:custGeom>
            <a:avLst/>
            <a:gdLst/>
            <a:ahLst/>
            <a:cxnLst/>
            <a:rect l="l" t="t" r="r" b="b"/>
            <a:pathLst>
              <a:path w="302" h="298" extrusionOk="0">
                <a:moveTo>
                  <a:pt x="1" y="0"/>
                </a:moveTo>
                <a:lnTo>
                  <a:pt x="1" y="298"/>
                </a:lnTo>
                <a:cubicBezTo>
                  <a:pt x="166" y="298"/>
                  <a:pt x="302" y="166"/>
                  <a:pt x="30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6" name="Google Shape;536;p16"/>
          <p:cNvSpPr/>
          <p:nvPr/>
        </p:nvSpPr>
        <p:spPr>
          <a:xfrm rot="10800000">
            <a:off x="749666" y="15071"/>
            <a:ext cx="18979" cy="25497"/>
          </a:xfrm>
          <a:custGeom>
            <a:avLst/>
            <a:gdLst/>
            <a:ahLst/>
            <a:cxnLst/>
            <a:rect l="l" t="t" r="r" b="b"/>
            <a:pathLst>
              <a:path w="298" h="298" extrusionOk="0">
                <a:moveTo>
                  <a:pt x="1" y="0"/>
                </a:moveTo>
                <a:cubicBezTo>
                  <a:pt x="1" y="166"/>
                  <a:pt x="132" y="298"/>
                  <a:pt x="297" y="298"/>
                </a:cubicBez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7" name="Google Shape;537;p16"/>
          <p:cNvSpPr/>
          <p:nvPr/>
        </p:nvSpPr>
        <p:spPr>
          <a:xfrm rot="10800000">
            <a:off x="794118" y="-70488"/>
            <a:ext cx="38212" cy="51336"/>
          </a:xfrm>
          <a:custGeom>
            <a:avLst/>
            <a:gdLst/>
            <a:ahLst/>
            <a:cxnLst/>
            <a:rect l="l" t="t" r="r" b="b"/>
            <a:pathLst>
              <a:path w="600" h="600" extrusionOk="0">
                <a:moveTo>
                  <a:pt x="302" y="1"/>
                </a:moveTo>
                <a:cubicBezTo>
                  <a:pt x="137" y="1"/>
                  <a:pt x="0" y="133"/>
                  <a:pt x="0" y="297"/>
                </a:cubicBezTo>
                <a:cubicBezTo>
                  <a:pt x="0" y="462"/>
                  <a:pt x="137" y="599"/>
                  <a:pt x="302" y="599"/>
                </a:cubicBezTo>
                <a:cubicBezTo>
                  <a:pt x="468" y="599"/>
                  <a:pt x="600" y="462"/>
                  <a:pt x="600" y="297"/>
                </a:cubicBezTo>
                <a:cubicBezTo>
                  <a:pt x="600" y="133"/>
                  <a:pt x="468" y="1"/>
                  <a:pt x="302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8" name="Google Shape;538;p16"/>
          <p:cNvSpPr/>
          <p:nvPr/>
        </p:nvSpPr>
        <p:spPr>
          <a:xfrm rot="10800000">
            <a:off x="876718" y="40482"/>
            <a:ext cx="18979" cy="25069"/>
          </a:xfrm>
          <a:custGeom>
            <a:avLst/>
            <a:gdLst/>
            <a:ahLst/>
            <a:cxnLst/>
            <a:rect l="l" t="t" r="r" b="b"/>
            <a:pathLst>
              <a:path w="298" h="293" extrusionOk="0">
                <a:moveTo>
                  <a:pt x="298" y="0"/>
                </a:moveTo>
                <a:cubicBezTo>
                  <a:pt x="270" y="0"/>
                  <a:pt x="237" y="9"/>
                  <a:pt x="203" y="9"/>
                </a:cubicBezTo>
                <a:cubicBezTo>
                  <a:pt x="85" y="52"/>
                  <a:pt x="0" y="161"/>
                  <a:pt x="0" y="292"/>
                </a:cubicBezTo>
                <a:lnTo>
                  <a:pt x="298" y="292"/>
                </a:ln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9" name="Google Shape;539;p16"/>
          <p:cNvSpPr/>
          <p:nvPr/>
        </p:nvSpPr>
        <p:spPr>
          <a:xfrm rot="10800000">
            <a:off x="984538" y="40482"/>
            <a:ext cx="19297" cy="16171"/>
          </a:xfrm>
          <a:custGeom>
            <a:avLst/>
            <a:gdLst/>
            <a:ahLst/>
            <a:cxnLst/>
            <a:rect l="l" t="t" r="r" b="b"/>
            <a:pathLst>
              <a:path w="303" h="189" extrusionOk="0">
                <a:moveTo>
                  <a:pt x="1" y="0"/>
                </a:moveTo>
                <a:lnTo>
                  <a:pt x="1" y="188"/>
                </a:lnTo>
                <a:lnTo>
                  <a:pt x="303" y="188"/>
                </a:lnTo>
                <a:cubicBezTo>
                  <a:pt x="303" y="114"/>
                  <a:pt x="274" y="51"/>
                  <a:pt x="23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0" name="Google Shape;540;p16"/>
          <p:cNvSpPr/>
          <p:nvPr/>
        </p:nvSpPr>
        <p:spPr>
          <a:xfrm rot="10800000">
            <a:off x="921170" y="-70488"/>
            <a:ext cx="38212" cy="51336"/>
          </a:xfrm>
          <a:custGeom>
            <a:avLst/>
            <a:gdLst/>
            <a:ahLst/>
            <a:cxnLst/>
            <a:rect l="l" t="t" r="r" b="b"/>
            <a:pathLst>
              <a:path w="600" h="600" extrusionOk="0">
                <a:moveTo>
                  <a:pt x="303" y="1"/>
                </a:moveTo>
                <a:cubicBezTo>
                  <a:pt x="138" y="1"/>
                  <a:pt x="1" y="133"/>
                  <a:pt x="1" y="297"/>
                </a:cubicBezTo>
                <a:cubicBezTo>
                  <a:pt x="1" y="462"/>
                  <a:pt x="138" y="599"/>
                  <a:pt x="303" y="599"/>
                </a:cubicBezTo>
                <a:cubicBezTo>
                  <a:pt x="467" y="599"/>
                  <a:pt x="600" y="462"/>
                  <a:pt x="600" y="297"/>
                </a:cubicBezTo>
                <a:cubicBezTo>
                  <a:pt x="600" y="133"/>
                  <a:pt x="467" y="1"/>
                  <a:pt x="303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" name="Google Shape;541;p16"/>
          <p:cNvSpPr/>
          <p:nvPr/>
        </p:nvSpPr>
        <p:spPr>
          <a:xfrm rot="10800000">
            <a:off x="876718" y="15071"/>
            <a:ext cx="18979" cy="25497"/>
          </a:xfrm>
          <a:custGeom>
            <a:avLst/>
            <a:gdLst/>
            <a:ahLst/>
            <a:cxnLst/>
            <a:rect l="l" t="t" r="r" b="b"/>
            <a:pathLst>
              <a:path w="298" h="298" extrusionOk="0">
                <a:moveTo>
                  <a:pt x="0" y="0"/>
                </a:moveTo>
                <a:cubicBezTo>
                  <a:pt x="0" y="166"/>
                  <a:pt x="133" y="298"/>
                  <a:pt x="298" y="298"/>
                </a:cubicBez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2" name="Google Shape;542;p16"/>
          <p:cNvSpPr/>
          <p:nvPr/>
        </p:nvSpPr>
        <p:spPr>
          <a:xfrm rot="10800000">
            <a:off x="984538" y="15071"/>
            <a:ext cx="19297" cy="25497"/>
          </a:xfrm>
          <a:custGeom>
            <a:avLst/>
            <a:gdLst/>
            <a:ahLst/>
            <a:cxnLst/>
            <a:rect l="l" t="t" r="r" b="b"/>
            <a:pathLst>
              <a:path w="303" h="298" extrusionOk="0">
                <a:moveTo>
                  <a:pt x="1" y="0"/>
                </a:moveTo>
                <a:lnTo>
                  <a:pt x="1" y="298"/>
                </a:lnTo>
                <a:cubicBezTo>
                  <a:pt x="166" y="298"/>
                  <a:pt x="303" y="166"/>
                  <a:pt x="303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3" name="Google Shape;543;p16"/>
          <p:cNvSpPr/>
          <p:nvPr/>
        </p:nvSpPr>
        <p:spPr>
          <a:xfrm rot="10800000">
            <a:off x="1003771" y="40482"/>
            <a:ext cx="18915" cy="16684"/>
          </a:xfrm>
          <a:custGeom>
            <a:avLst/>
            <a:gdLst/>
            <a:ahLst/>
            <a:cxnLst/>
            <a:rect l="l" t="t" r="r" b="b"/>
            <a:pathLst>
              <a:path w="297" h="195" extrusionOk="0">
                <a:moveTo>
                  <a:pt x="75" y="1"/>
                </a:moveTo>
                <a:cubicBezTo>
                  <a:pt x="28" y="53"/>
                  <a:pt x="0" y="120"/>
                  <a:pt x="0" y="194"/>
                </a:cubicBezTo>
                <a:lnTo>
                  <a:pt x="297" y="194"/>
                </a:lnTo>
                <a:lnTo>
                  <a:pt x="297" y="6"/>
                </a:lnTo>
                <a:cubicBezTo>
                  <a:pt x="222" y="6"/>
                  <a:pt x="151" y="1"/>
                  <a:pt x="75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4" name="Google Shape;544;p16"/>
          <p:cNvSpPr/>
          <p:nvPr/>
        </p:nvSpPr>
        <p:spPr>
          <a:xfrm rot="10800000">
            <a:off x="1111590" y="40482"/>
            <a:ext cx="19234" cy="25839"/>
          </a:xfrm>
          <a:custGeom>
            <a:avLst/>
            <a:gdLst/>
            <a:ahLst/>
            <a:cxnLst/>
            <a:rect l="l" t="t" r="r" b="b"/>
            <a:pathLst>
              <a:path w="302" h="302" extrusionOk="0">
                <a:moveTo>
                  <a:pt x="0" y="0"/>
                </a:moveTo>
                <a:lnTo>
                  <a:pt x="0" y="301"/>
                </a:lnTo>
                <a:lnTo>
                  <a:pt x="301" y="301"/>
                </a:lnTo>
                <a:cubicBezTo>
                  <a:pt x="301" y="136"/>
                  <a:pt x="166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5" name="Google Shape;545;p16"/>
          <p:cNvSpPr/>
          <p:nvPr/>
        </p:nvSpPr>
        <p:spPr>
          <a:xfrm rot="10800000">
            <a:off x="1048159" y="-70488"/>
            <a:ext cx="38276" cy="51336"/>
          </a:xfrm>
          <a:custGeom>
            <a:avLst/>
            <a:gdLst/>
            <a:ahLst/>
            <a:cxnLst/>
            <a:rect l="l" t="t" r="r" b="b"/>
            <a:pathLst>
              <a:path w="601" h="600" extrusionOk="0">
                <a:moveTo>
                  <a:pt x="303" y="1"/>
                </a:moveTo>
                <a:cubicBezTo>
                  <a:pt x="137" y="1"/>
                  <a:pt x="1" y="133"/>
                  <a:pt x="1" y="297"/>
                </a:cubicBezTo>
                <a:cubicBezTo>
                  <a:pt x="1" y="462"/>
                  <a:pt x="137" y="599"/>
                  <a:pt x="303" y="599"/>
                </a:cubicBezTo>
                <a:cubicBezTo>
                  <a:pt x="468" y="599"/>
                  <a:pt x="600" y="462"/>
                  <a:pt x="600" y="297"/>
                </a:cubicBezTo>
                <a:cubicBezTo>
                  <a:pt x="600" y="133"/>
                  <a:pt x="468" y="1"/>
                  <a:pt x="303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6" name="Google Shape;546;p16"/>
          <p:cNvSpPr/>
          <p:nvPr/>
        </p:nvSpPr>
        <p:spPr>
          <a:xfrm rot="10800000">
            <a:off x="1003771" y="15071"/>
            <a:ext cx="18915" cy="25497"/>
          </a:xfrm>
          <a:custGeom>
            <a:avLst/>
            <a:gdLst/>
            <a:ahLst/>
            <a:cxnLst/>
            <a:rect l="l" t="t" r="r" b="b"/>
            <a:pathLst>
              <a:path w="297" h="298" extrusionOk="0">
                <a:moveTo>
                  <a:pt x="0" y="0"/>
                </a:moveTo>
                <a:cubicBezTo>
                  <a:pt x="0" y="166"/>
                  <a:pt x="131" y="298"/>
                  <a:pt x="297" y="298"/>
                </a:cubicBez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7" name="Google Shape;547;p16"/>
          <p:cNvSpPr/>
          <p:nvPr/>
        </p:nvSpPr>
        <p:spPr>
          <a:xfrm rot="10800000">
            <a:off x="1111590" y="15071"/>
            <a:ext cx="19234" cy="25497"/>
          </a:xfrm>
          <a:custGeom>
            <a:avLst/>
            <a:gdLst/>
            <a:ahLst/>
            <a:cxnLst/>
            <a:rect l="l" t="t" r="r" b="b"/>
            <a:pathLst>
              <a:path w="302" h="298" extrusionOk="0">
                <a:moveTo>
                  <a:pt x="0" y="0"/>
                </a:moveTo>
                <a:lnTo>
                  <a:pt x="0" y="298"/>
                </a:lnTo>
                <a:cubicBezTo>
                  <a:pt x="166" y="298"/>
                  <a:pt x="301" y="166"/>
                  <a:pt x="30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8" name="Google Shape;548;p16"/>
          <p:cNvSpPr/>
          <p:nvPr/>
        </p:nvSpPr>
        <p:spPr>
          <a:xfrm rot="10800000">
            <a:off x="1130760" y="40482"/>
            <a:ext cx="19042" cy="25839"/>
          </a:xfrm>
          <a:custGeom>
            <a:avLst/>
            <a:gdLst/>
            <a:ahLst/>
            <a:cxnLst/>
            <a:rect l="l" t="t" r="r" b="b"/>
            <a:pathLst>
              <a:path w="299" h="302" extrusionOk="0">
                <a:moveTo>
                  <a:pt x="298" y="0"/>
                </a:moveTo>
                <a:cubicBezTo>
                  <a:pt x="133" y="0"/>
                  <a:pt x="1" y="136"/>
                  <a:pt x="1" y="301"/>
                </a:cubicBezTo>
                <a:lnTo>
                  <a:pt x="298" y="301"/>
                </a:ln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9" name="Google Shape;549;p16"/>
          <p:cNvSpPr/>
          <p:nvPr/>
        </p:nvSpPr>
        <p:spPr>
          <a:xfrm rot="10800000">
            <a:off x="1238579" y="40482"/>
            <a:ext cx="19361" cy="25839"/>
          </a:xfrm>
          <a:custGeom>
            <a:avLst/>
            <a:gdLst/>
            <a:ahLst/>
            <a:cxnLst/>
            <a:rect l="l" t="t" r="r" b="b"/>
            <a:pathLst>
              <a:path w="304" h="302" extrusionOk="0">
                <a:moveTo>
                  <a:pt x="1" y="0"/>
                </a:moveTo>
                <a:lnTo>
                  <a:pt x="1" y="301"/>
                </a:lnTo>
                <a:lnTo>
                  <a:pt x="303" y="301"/>
                </a:lnTo>
                <a:cubicBezTo>
                  <a:pt x="303" y="136"/>
                  <a:pt x="166" y="0"/>
                  <a:pt x="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0" name="Google Shape;550;p16"/>
          <p:cNvSpPr/>
          <p:nvPr/>
        </p:nvSpPr>
        <p:spPr>
          <a:xfrm rot="10800000">
            <a:off x="1175275" y="-70488"/>
            <a:ext cx="38149" cy="51336"/>
          </a:xfrm>
          <a:custGeom>
            <a:avLst/>
            <a:gdLst/>
            <a:ahLst/>
            <a:cxnLst/>
            <a:rect l="l" t="t" r="r" b="b"/>
            <a:pathLst>
              <a:path w="599" h="600" extrusionOk="0">
                <a:moveTo>
                  <a:pt x="302" y="1"/>
                </a:moveTo>
                <a:cubicBezTo>
                  <a:pt x="137" y="1"/>
                  <a:pt x="0" y="133"/>
                  <a:pt x="0" y="297"/>
                </a:cubicBezTo>
                <a:cubicBezTo>
                  <a:pt x="0" y="462"/>
                  <a:pt x="137" y="599"/>
                  <a:pt x="302" y="599"/>
                </a:cubicBezTo>
                <a:cubicBezTo>
                  <a:pt x="467" y="599"/>
                  <a:pt x="599" y="462"/>
                  <a:pt x="599" y="297"/>
                </a:cubicBezTo>
                <a:cubicBezTo>
                  <a:pt x="599" y="133"/>
                  <a:pt x="467" y="1"/>
                  <a:pt x="302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" name="Google Shape;551;p16"/>
          <p:cNvSpPr/>
          <p:nvPr/>
        </p:nvSpPr>
        <p:spPr>
          <a:xfrm rot="10800000">
            <a:off x="1130760" y="15071"/>
            <a:ext cx="19042" cy="25497"/>
          </a:xfrm>
          <a:custGeom>
            <a:avLst/>
            <a:gdLst/>
            <a:ahLst/>
            <a:cxnLst/>
            <a:rect l="l" t="t" r="r" b="b"/>
            <a:pathLst>
              <a:path w="299" h="298" extrusionOk="0">
                <a:moveTo>
                  <a:pt x="1" y="0"/>
                </a:moveTo>
                <a:cubicBezTo>
                  <a:pt x="1" y="166"/>
                  <a:pt x="133" y="298"/>
                  <a:pt x="298" y="298"/>
                </a:cubicBez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2" name="Google Shape;552;p16"/>
          <p:cNvSpPr/>
          <p:nvPr/>
        </p:nvSpPr>
        <p:spPr>
          <a:xfrm rot="10800000">
            <a:off x="1238579" y="15071"/>
            <a:ext cx="19361" cy="25497"/>
          </a:xfrm>
          <a:custGeom>
            <a:avLst/>
            <a:gdLst/>
            <a:ahLst/>
            <a:cxnLst/>
            <a:rect l="l" t="t" r="r" b="b"/>
            <a:pathLst>
              <a:path w="304" h="298" extrusionOk="0">
                <a:moveTo>
                  <a:pt x="1" y="0"/>
                </a:moveTo>
                <a:lnTo>
                  <a:pt x="1" y="298"/>
                </a:lnTo>
                <a:cubicBezTo>
                  <a:pt x="166" y="298"/>
                  <a:pt x="303" y="166"/>
                  <a:pt x="303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3" name="Google Shape;553;p16"/>
          <p:cNvSpPr/>
          <p:nvPr/>
        </p:nvSpPr>
        <p:spPr>
          <a:xfrm rot="10800000">
            <a:off x="1365950" y="40482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1" y="0"/>
                </a:moveTo>
                <a:lnTo>
                  <a:pt x="1" y="301"/>
                </a:lnTo>
                <a:lnTo>
                  <a:pt x="297" y="301"/>
                </a:lnTo>
                <a:cubicBezTo>
                  <a:pt x="297" y="136"/>
                  <a:pt x="166" y="0"/>
                  <a:pt x="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4" name="Google Shape;554;p16"/>
          <p:cNvSpPr/>
          <p:nvPr/>
        </p:nvSpPr>
        <p:spPr>
          <a:xfrm rot="10800000">
            <a:off x="1257876" y="40482"/>
            <a:ext cx="18915" cy="25839"/>
          </a:xfrm>
          <a:custGeom>
            <a:avLst/>
            <a:gdLst/>
            <a:ahLst/>
            <a:cxnLst/>
            <a:rect l="l" t="t" r="r" b="b"/>
            <a:pathLst>
              <a:path w="297" h="302" extrusionOk="0">
                <a:moveTo>
                  <a:pt x="297" y="0"/>
                </a:moveTo>
                <a:cubicBezTo>
                  <a:pt x="132" y="0"/>
                  <a:pt x="0" y="136"/>
                  <a:pt x="0" y="301"/>
                </a:cubicBezTo>
                <a:lnTo>
                  <a:pt x="297" y="301"/>
                </a:ln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5" name="Google Shape;555;p16"/>
          <p:cNvSpPr/>
          <p:nvPr/>
        </p:nvSpPr>
        <p:spPr>
          <a:xfrm rot="10800000">
            <a:off x="1306531" y="100117"/>
            <a:ext cx="33054" cy="20363"/>
          </a:xfrm>
          <a:custGeom>
            <a:avLst/>
            <a:gdLst/>
            <a:ahLst/>
            <a:cxnLst/>
            <a:rect l="l" t="t" r="r" b="b"/>
            <a:pathLst>
              <a:path w="519" h="238" extrusionOk="0">
                <a:moveTo>
                  <a:pt x="1" y="1"/>
                </a:moveTo>
                <a:lnTo>
                  <a:pt x="1" y="1"/>
                </a:lnTo>
                <a:cubicBezTo>
                  <a:pt x="29" y="133"/>
                  <a:pt x="142" y="237"/>
                  <a:pt x="288" y="237"/>
                </a:cubicBezTo>
                <a:cubicBezTo>
                  <a:pt x="382" y="237"/>
                  <a:pt x="462" y="190"/>
                  <a:pt x="519" y="118"/>
                </a:cubicBezTo>
                <a:cubicBezTo>
                  <a:pt x="345" y="81"/>
                  <a:pt x="170" y="44"/>
                  <a:pt x="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6" name="Google Shape;556;p16"/>
          <p:cNvSpPr/>
          <p:nvPr/>
        </p:nvSpPr>
        <p:spPr>
          <a:xfrm rot="10800000">
            <a:off x="1302264" y="-70488"/>
            <a:ext cx="38276" cy="51336"/>
          </a:xfrm>
          <a:custGeom>
            <a:avLst/>
            <a:gdLst/>
            <a:ahLst/>
            <a:cxnLst/>
            <a:rect l="l" t="t" r="r" b="b"/>
            <a:pathLst>
              <a:path w="601" h="600" extrusionOk="0">
                <a:moveTo>
                  <a:pt x="303" y="1"/>
                </a:moveTo>
                <a:cubicBezTo>
                  <a:pt x="133" y="1"/>
                  <a:pt x="1" y="133"/>
                  <a:pt x="1" y="297"/>
                </a:cubicBezTo>
                <a:cubicBezTo>
                  <a:pt x="1" y="462"/>
                  <a:pt x="133" y="599"/>
                  <a:pt x="303" y="599"/>
                </a:cubicBezTo>
                <a:cubicBezTo>
                  <a:pt x="468" y="599"/>
                  <a:pt x="601" y="462"/>
                  <a:pt x="601" y="297"/>
                </a:cubicBezTo>
                <a:cubicBezTo>
                  <a:pt x="601" y="133"/>
                  <a:pt x="468" y="1"/>
                  <a:pt x="303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7" name="Google Shape;557;p16"/>
          <p:cNvSpPr/>
          <p:nvPr/>
        </p:nvSpPr>
        <p:spPr>
          <a:xfrm rot="10800000">
            <a:off x="1257876" y="15071"/>
            <a:ext cx="18915" cy="25497"/>
          </a:xfrm>
          <a:custGeom>
            <a:avLst/>
            <a:gdLst/>
            <a:ahLst/>
            <a:cxnLst/>
            <a:rect l="l" t="t" r="r" b="b"/>
            <a:pathLst>
              <a:path w="297" h="298" extrusionOk="0">
                <a:moveTo>
                  <a:pt x="0" y="0"/>
                </a:moveTo>
                <a:cubicBezTo>
                  <a:pt x="0" y="166"/>
                  <a:pt x="132" y="298"/>
                  <a:pt x="297" y="298"/>
                </a:cubicBez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8" name="Google Shape;558;p16"/>
          <p:cNvSpPr/>
          <p:nvPr/>
        </p:nvSpPr>
        <p:spPr>
          <a:xfrm rot="10800000">
            <a:off x="1365950" y="15071"/>
            <a:ext cx="18979" cy="25497"/>
          </a:xfrm>
          <a:custGeom>
            <a:avLst/>
            <a:gdLst/>
            <a:ahLst/>
            <a:cxnLst/>
            <a:rect l="l" t="t" r="r" b="b"/>
            <a:pathLst>
              <a:path w="298" h="298" extrusionOk="0">
                <a:moveTo>
                  <a:pt x="1" y="0"/>
                </a:moveTo>
                <a:lnTo>
                  <a:pt x="1" y="298"/>
                </a:lnTo>
                <a:cubicBezTo>
                  <a:pt x="166" y="298"/>
                  <a:pt x="297" y="166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9" name="Google Shape;559;p16"/>
          <p:cNvSpPr/>
          <p:nvPr/>
        </p:nvSpPr>
        <p:spPr>
          <a:xfrm rot="10800000">
            <a:off x="1384865" y="40482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298" y="0"/>
                </a:moveTo>
                <a:cubicBezTo>
                  <a:pt x="132" y="0"/>
                  <a:pt x="0" y="136"/>
                  <a:pt x="0" y="301"/>
                </a:cubicBezTo>
                <a:lnTo>
                  <a:pt x="298" y="301"/>
                </a:ln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" name="Google Shape;560;p16"/>
          <p:cNvSpPr/>
          <p:nvPr/>
        </p:nvSpPr>
        <p:spPr>
          <a:xfrm rot="10800000">
            <a:off x="1492939" y="40482"/>
            <a:ext cx="19042" cy="25839"/>
          </a:xfrm>
          <a:custGeom>
            <a:avLst/>
            <a:gdLst/>
            <a:ahLst/>
            <a:cxnLst/>
            <a:rect l="l" t="t" r="r" b="b"/>
            <a:pathLst>
              <a:path w="299" h="302" extrusionOk="0">
                <a:moveTo>
                  <a:pt x="0" y="0"/>
                </a:moveTo>
                <a:lnTo>
                  <a:pt x="0" y="301"/>
                </a:lnTo>
                <a:lnTo>
                  <a:pt x="298" y="301"/>
                </a:lnTo>
                <a:cubicBezTo>
                  <a:pt x="298" y="136"/>
                  <a:pt x="166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1" name="Google Shape;561;p16"/>
          <p:cNvSpPr/>
          <p:nvPr/>
        </p:nvSpPr>
        <p:spPr>
          <a:xfrm rot="10800000">
            <a:off x="1429317" y="100117"/>
            <a:ext cx="38212" cy="51422"/>
          </a:xfrm>
          <a:custGeom>
            <a:avLst/>
            <a:gdLst/>
            <a:ahLst/>
            <a:cxnLst/>
            <a:rect l="l" t="t" r="r" b="b"/>
            <a:pathLst>
              <a:path w="600" h="601" extrusionOk="0">
                <a:moveTo>
                  <a:pt x="297" y="0"/>
                </a:moveTo>
                <a:cubicBezTo>
                  <a:pt x="133" y="0"/>
                  <a:pt x="1" y="133"/>
                  <a:pt x="1" y="298"/>
                </a:cubicBezTo>
                <a:cubicBezTo>
                  <a:pt x="1" y="463"/>
                  <a:pt x="133" y="600"/>
                  <a:pt x="297" y="600"/>
                </a:cubicBezTo>
                <a:cubicBezTo>
                  <a:pt x="462" y="600"/>
                  <a:pt x="599" y="463"/>
                  <a:pt x="599" y="298"/>
                </a:cubicBezTo>
                <a:cubicBezTo>
                  <a:pt x="599" y="133"/>
                  <a:pt x="462" y="0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2" name="Google Shape;562;p16"/>
          <p:cNvSpPr/>
          <p:nvPr/>
        </p:nvSpPr>
        <p:spPr>
          <a:xfrm rot="10800000">
            <a:off x="1492939" y="15071"/>
            <a:ext cx="19042" cy="25497"/>
          </a:xfrm>
          <a:custGeom>
            <a:avLst/>
            <a:gdLst/>
            <a:ahLst/>
            <a:cxnLst/>
            <a:rect l="l" t="t" r="r" b="b"/>
            <a:pathLst>
              <a:path w="299" h="298" extrusionOk="0">
                <a:moveTo>
                  <a:pt x="0" y="0"/>
                </a:moveTo>
                <a:lnTo>
                  <a:pt x="0" y="298"/>
                </a:lnTo>
                <a:cubicBezTo>
                  <a:pt x="166" y="298"/>
                  <a:pt x="298" y="166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3" name="Google Shape;563;p16"/>
          <p:cNvSpPr/>
          <p:nvPr/>
        </p:nvSpPr>
        <p:spPr>
          <a:xfrm rot="10800000">
            <a:off x="1384865" y="15071"/>
            <a:ext cx="18979" cy="25497"/>
          </a:xfrm>
          <a:custGeom>
            <a:avLst/>
            <a:gdLst/>
            <a:ahLst/>
            <a:cxnLst/>
            <a:rect l="l" t="t" r="r" b="b"/>
            <a:pathLst>
              <a:path w="298" h="298" extrusionOk="0">
                <a:moveTo>
                  <a:pt x="0" y="0"/>
                </a:moveTo>
                <a:cubicBezTo>
                  <a:pt x="0" y="166"/>
                  <a:pt x="132" y="298"/>
                  <a:pt x="298" y="298"/>
                </a:cubicBez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4" name="Google Shape;564;p16"/>
          <p:cNvSpPr/>
          <p:nvPr/>
        </p:nvSpPr>
        <p:spPr>
          <a:xfrm rot="10800000">
            <a:off x="1429317" y="-70488"/>
            <a:ext cx="38212" cy="51336"/>
          </a:xfrm>
          <a:custGeom>
            <a:avLst/>
            <a:gdLst/>
            <a:ahLst/>
            <a:cxnLst/>
            <a:rect l="l" t="t" r="r" b="b"/>
            <a:pathLst>
              <a:path w="600" h="600" extrusionOk="0">
                <a:moveTo>
                  <a:pt x="297" y="1"/>
                </a:moveTo>
                <a:cubicBezTo>
                  <a:pt x="133" y="1"/>
                  <a:pt x="1" y="133"/>
                  <a:pt x="1" y="297"/>
                </a:cubicBezTo>
                <a:cubicBezTo>
                  <a:pt x="1" y="462"/>
                  <a:pt x="133" y="599"/>
                  <a:pt x="297" y="599"/>
                </a:cubicBezTo>
                <a:cubicBezTo>
                  <a:pt x="462" y="599"/>
                  <a:pt x="599" y="462"/>
                  <a:pt x="599" y="297"/>
                </a:cubicBezTo>
                <a:cubicBezTo>
                  <a:pt x="599" y="133"/>
                  <a:pt x="462" y="1"/>
                  <a:pt x="297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5" name="Google Shape;565;p16"/>
          <p:cNvSpPr/>
          <p:nvPr/>
        </p:nvSpPr>
        <p:spPr>
          <a:xfrm rot="10800000">
            <a:off x="1620055" y="211088"/>
            <a:ext cx="18915" cy="7358"/>
          </a:xfrm>
          <a:custGeom>
            <a:avLst/>
            <a:gdLst/>
            <a:ahLst/>
            <a:cxnLst/>
            <a:rect l="l" t="t" r="r" b="b"/>
            <a:pathLst>
              <a:path w="297" h="86" extrusionOk="0">
                <a:moveTo>
                  <a:pt x="0" y="0"/>
                </a:moveTo>
                <a:lnTo>
                  <a:pt x="0" y="85"/>
                </a:lnTo>
                <a:lnTo>
                  <a:pt x="297" y="85"/>
                </a:lnTo>
                <a:lnTo>
                  <a:pt x="297" y="70"/>
                </a:lnTo>
                <a:cubicBezTo>
                  <a:pt x="198" y="47"/>
                  <a:pt x="99" y="24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6" name="Google Shape;566;p16"/>
          <p:cNvSpPr/>
          <p:nvPr/>
        </p:nvSpPr>
        <p:spPr>
          <a:xfrm rot="10800000">
            <a:off x="1511917" y="40482"/>
            <a:ext cx="19234" cy="25839"/>
          </a:xfrm>
          <a:custGeom>
            <a:avLst/>
            <a:gdLst/>
            <a:ahLst/>
            <a:cxnLst/>
            <a:rect l="l" t="t" r="r" b="b"/>
            <a:pathLst>
              <a:path w="302" h="302" extrusionOk="0">
                <a:moveTo>
                  <a:pt x="301" y="0"/>
                </a:moveTo>
                <a:cubicBezTo>
                  <a:pt x="136" y="0"/>
                  <a:pt x="0" y="136"/>
                  <a:pt x="0" y="301"/>
                </a:cubicBezTo>
                <a:lnTo>
                  <a:pt x="301" y="301"/>
                </a:lnTo>
                <a:lnTo>
                  <a:pt x="301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7" name="Google Shape;567;p16"/>
          <p:cNvSpPr/>
          <p:nvPr/>
        </p:nvSpPr>
        <p:spPr>
          <a:xfrm rot="10800000">
            <a:off x="1620055" y="185762"/>
            <a:ext cx="18915" cy="25411"/>
          </a:xfrm>
          <a:custGeom>
            <a:avLst/>
            <a:gdLst/>
            <a:ahLst/>
            <a:cxnLst/>
            <a:rect l="l" t="t" r="r" b="b"/>
            <a:pathLst>
              <a:path w="297" h="297" extrusionOk="0">
                <a:moveTo>
                  <a:pt x="0" y="0"/>
                </a:moveTo>
                <a:lnTo>
                  <a:pt x="0" y="297"/>
                </a:lnTo>
                <a:cubicBezTo>
                  <a:pt x="165" y="297"/>
                  <a:pt x="297" y="165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8" name="Google Shape;568;p16"/>
          <p:cNvSpPr/>
          <p:nvPr/>
        </p:nvSpPr>
        <p:spPr>
          <a:xfrm rot="10800000">
            <a:off x="1556305" y="100117"/>
            <a:ext cx="38276" cy="51422"/>
          </a:xfrm>
          <a:custGeom>
            <a:avLst/>
            <a:gdLst/>
            <a:ahLst/>
            <a:cxnLst/>
            <a:rect l="l" t="t" r="r" b="b"/>
            <a:pathLst>
              <a:path w="601" h="601" extrusionOk="0">
                <a:moveTo>
                  <a:pt x="298" y="0"/>
                </a:moveTo>
                <a:cubicBezTo>
                  <a:pt x="133" y="0"/>
                  <a:pt x="0" y="133"/>
                  <a:pt x="0" y="298"/>
                </a:cubicBezTo>
                <a:cubicBezTo>
                  <a:pt x="0" y="463"/>
                  <a:pt x="133" y="600"/>
                  <a:pt x="298" y="600"/>
                </a:cubicBezTo>
                <a:cubicBezTo>
                  <a:pt x="463" y="600"/>
                  <a:pt x="600" y="463"/>
                  <a:pt x="600" y="298"/>
                </a:cubicBezTo>
                <a:cubicBezTo>
                  <a:pt x="600" y="133"/>
                  <a:pt x="463" y="0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9" name="Google Shape;569;p16"/>
          <p:cNvSpPr/>
          <p:nvPr/>
        </p:nvSpPr>
        <p:spPr>
          <a:xfrm rot="10800000">
            <a:off x="1620055" y="40482"/>
            <a:ext cx="18915" cy="25839"/>
          </a:xfrm>
          <a:custGeom>
            <a:avLst/>
            <a:gdLst/>
            <a:ahLst/>
            <a:cxnLst/>
            <a:rect l="l" t="t" r="r" b="b"/>
            <a:pathLst>
              <a:path w="297" h="302" extrusionOk="0">
                <a:moveTo>
                  <a:pt x="0" y="0"/>
                </a:moveTo>
                <a:lnTo>
                  <a:pt x="0" y="301"/>
                </a:lnTo>
                <a:lnTo>
                  <a:pt x="297" y="301"/>
                </a:lnTo>
                <a:cubicBezTo>
                  <a:pt x="297" y="136"/>
                  <a:pt x="165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0" name="Google Shape;570;p16"/>
          <p:cNvSpPr/>
          <p:nvPr/>
        </p:nvSpPr>
        <p:spPr>
          <a:xfrm rot="10800000">
            <a:off x="1620055" y="15071"/>
            <a:ext cx="18915" cy="25497"/>
          </a:xfrm>
          <a:custGeom>
            <a:avLst/>
            <a:gdLst/>
            <a:ahLst/>
            <a:cxnLst/>
            <a:rect l="l" t="t" r="r" b="b"/>
            <a:pathLst>
              <a:path w="297" h="298" extrusionOk="0">
                <a:moveTo>
                  <a:pt x="0" y="0"/>
                </a:moveTo>
                <a:lnTo>
                  <a:pt x="0" y="298"/>
                </a:lnTo>
                <a:cubicBezTo>
                  <a:pt x="165" y="298"/>
                  <a:pt x="297" y="166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1" name="Google Shape;571;p16"/>
          <p:cNvSpPr/>
          <p:nvPr/>
        </p:nvSpPr>
        <p:spPr>
          <a:xfrm rot="10800000">
            <a:off x="1556305" y="-70488"/>
            <a:ext cx="38276" cy="51336"/>
          </a:xfrm>
          <a:custGeom>
            <a:avLst/>
            <a:gdLst/>
            <a:ahLst/>
            <a:cxnLst/>
            <a:rect l="l" t="t" r="r" b="b"/>
            <a:pathLst>
              <a:path w="601" h="600" extrusionOk="0">
                <a:moveTo>
                  <a:pt x="298" y="1"/>
                </a:moveTo>
                <a:cubicBezTo>
                  <a:pt x="133" y="1"/>
                  <a:pt x="0" y="133"/>
                  <a:pt x="0" y="297"/>
                </a:cubicBezTo>
                <a:cubicBezTo>
                  <a:pt x="0" y="462"/>
                  <a:pt x="133" y="599"/>
                  <a:pt x="298" y="599"/>
                </a:cubicBezTo>
                <a:cubicBezTo>
                  <a:pt x="463" y="599"/>
                  <a:pt x="600" y="462"/>
                  <a:pt x="600" y="297"/>
                </a:cubicBezTo>
                <a:cubicBezTo>
                  <a:pt x="600" y="133"/>
                  <a:pt x="463" y="1"/>
                  <a:pt x="298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2" name="Google Shape;572;p16"/>
          <p:cNvSpPr/>
          <p:nvPr/>
        </p:nvSpPr>
        <p:spPr>
          <a:xfrm rot="10800000">
            <a:off x="1511917" y="15071"/>
            <a:ext cx="19234" cy="25497"/>
          </a:xfrm>
          <a:custGeom>
            <a:avLst/>
            <a:gdLst/>
            <a:ahLst/>
            <a:cxnLst/>
            <a:rect l="l" t="t" r="r" b="b"/>
            <a:pathLst>
              <a:path w="302" h="298" extrusionOk="0">
                <a:moveTo>
                  <a:pt x="0" y="0"/>
                </a:moveTo>
                <a:cubicBezTo>
                  <a:pt x="0" y="166"/>
                  <a:pt x="136" y="298"/>
                  <a:pt x="301" y="298"/>
                </a:cubicBezTo>
                <a:lnTo>
                  <a:pt x="301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3" name="Google Shape;573;p16"/>
          <p:cNvSpPr/>
          <p:nvPr/>
        </p:nvSpPr>
        <p:spPr>
          <a:xfrm rot="10800000">
            <a:off x="1638906" y="211088"/>
            <a:ext cx="19361" cy="12235"/>
          </a:xfrm>
          <a:custGeom>
            <a:avLst/>
            <a:gdLst/>
            <a:ahLst/>
            <a:cxnLst/>
            <a:rect l="l" t="t" r="r" b="b"/>
            <a:pathLst>
              <a:path w="304" h="143" extrusionOk="0">
                <a:moveTo>
                  <a:pt x="44" y="1"/>
                </a:moveTo>
                <a:cubicBezTo>
                  <a:pt x="20" y="42"/>
                  <a:pt x="1" y="90"/>
                  <a:pt x="1" y="142"/>
                </a:cubicBezTo>
                <a:lnTo>
                  <a:pt x="303" y="142"/>
                </a:lnTo>
                <a:lnTo>
                  <a:pt x="303" y="57"/>
                </a:lnTo>
                <a:cubicBezTo>
                  <a:pt x="214" y="38"/>
                  <a:pt x="129" y="19"/>
                  <a:pt x="44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4" name="Google Shape;574;p16"/>
          <p:cNvSpPr/>
          <p:nvPr/>
        </p:nvSpPr>
        <p:spPr>
          <a:xfrm rot="10800000">
            <a:off x="1747044" y="211087"/>
            <a:ext cx="19042" cy="26010"/>
          </a:xfrm>
          <a:custGeom>
            <a:avLst/>
            <a:gdLst/>
            <a:ahLst/>
            <a:cxnLst/>
            <a:rect l="l" t="t" r="r" b="b"/>
            <a:pathLst>
              <a:path w="299" h="304" extrusionOk="0">
                <a:moveTo>
                  <a:pt x="1" y="1"/>
                </a:moveTo>
                <a:lnTo>
                  <a:pt x="1" y="303"/>
                </a:lnTo>
                <a:lnTo>
                  <a:pt x="298" y="303"/>
                </a:lnTo>
                <a:cubicBezTo>
                  <a:pt x="298" y="138"/>
                  <a:pt x="166" y="1"/>
                  <a:pt x="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5" name="Google Shape;575;p16"/>
          <p:cNvSpPr/>
          <p:nvPr/>
        </p:nvSpPr>
        <p:spPr>
          <a:xfrm rot="10800000">
            <a:off x="1747044" y="185762"/>
            <a:ext cx="19042" cy="25411"/>
          </a:xfrm>
          <a:custGeom>
            <a:avLst/>
            <a:gdLst/>
            <a:ahLst/>
            <a:cxnLst/>
            <a:rect l="l" t="t" r="r" b="b"/>
            <a:pathLst>
              <a:path w="299" h="297" extrusionOk="0">
                <a:moveTo>
                  <a:pt x="1" y="0"/>
                </a:moveTo>
                <a:lnTo>
                  <a:pt x="1" y="297"/>
                </a:lnTo>
                <a:cubicBezTo>
                  <a:pt x="166" y="297"/>
                  <a:pt x="298" y="165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6" name="Google Shape;576;p16"/>
          <p:cNvSpPr/>
          <p:nvPr/>
        </p:nvSpPr>
        <p:spPr>
          <a:xfrm rot="10800000">
            <a:off x="1747044" y="40482"/>
            <a:ext cx="19042" cy="25839"/>
          </a:xfrm>
          <a:custGeom>
            <a:avLst/>
            <a:gdLst/>
            <a:ahLst/>
            <a:cxnLst/>
            <a:rect l="l" t="t" r="r" b="b"/>
            <a:pathLst>
              <a:path w="299" h="302" extrusionOk="0">
                <a:moveTo>
                  <a:pt x="1" y="0"/>
                </a:moveTo>
                <a:lnTo>
                  <a:pt x="1" y="301"/>
                </a:lnTo>
                <a:lnTo>
                  <a:pt x="298" y="301"/>
                </a:lnTo>
                <a:cubicBezTo>
                  <a:pt x="298" y="136"/>
                  <a:pt x="166" y="0"/>
                  <a:pt x="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7" name="Google Shape;577;p16"/>
          <p:cNvSpPr/>
          <p:nvPr/>
        </p:nvSpPr>
        <p:spPr>
          <a:xfrm rot="10800000">
            <a:off x="1638906" y="40482"/>
            <a:ext cx="19361" cy="25839"/>
          </a:xfrm>
          <a:custGeom>
            <a:avLst/>
            <a:gdLst/>
            <a:ahLst/>
            <a:cxnLst/>
            <a:rect l="l" t="t" r="r" b="b"/>
            <a:pathLst>
              <a:path w="304" h="302" extrusionOk="0">
                <a:moveTo>
                  <a:pt x="303" y="0"/>
                </a:moveTo>
                <a:cubicBezTo>
                  <a:pt x="138" y="0"/>
                  <a:pt x="1" y="136"/>
                  <a:pt x="1" y="301"/>
                </a:cubicBezTo>
                <a:lnTo>
                  <a:pt x="303" y="301"/>
                </a:lnTo>
                <a:lnTo>
                  <a:pt x="303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8" name="Google Shape;578;p16"/>
          <p:cNvSpPr/>
          <p:nvPr/>
        </p:nvSpPr>
        <p:spPr>
          <a:xfrm rot="10800000">
            <a:off x="1638906" y="185762"/>
            <a:ext cx="19361" cy="25411"/>
          </a:xfrm>
          <a:custGeom>
            <a:avLst/>
            <a:gdLst/>
            <a:ahLst/>
            <a:cxnLst/>
            <a:rect l="l" t="t" r="r" b="b"/>
            <a:pathLst>
              <a:path w="304" h="297" extrusionOk="0">
                <a:moveTo>
                  <a:pt x="1" y="0"/>
                </a:moveTo>
                <a:cubicBezTo>
                  <a:pt x="1" y="165"/>
                  <a:pt x="138" y="297"/>
                  <a:pt x="303" y="297"/>
                </a:cubicBezTo>
                <a:lnTo>
                  <a:pt x="303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9" name="Google Shape;579;p16"/>
          <p:cNvSpPr/>
          <p:nvPr/>
        </p:nvSpPr>
        <p:spPr>
          <a:xfrm rot="10800000">
            <a:off x="1683422" y="100117"/>
            <a:ext cx="38149" cy="51422"/>
          </a:xfrm>
          <a:custGeom>
            <a:avLst/>
            <a:gdLst/>
            <a:ahLst/>
            <a:cxnLst/>
            <a:rect l="l" t="t" r="r" b="b"/>
            <a:pathLst>
              <a:path w="599" h="601" extrusionOk="0">
                <a:moveTo>
                  <a:pt x="297" y="0"/>
                </a:moveTo>
                <a:cubicBezTo>
                  <a:pt x="133" y="0"/>
                  <a:pt x="0" y="133"/>
                  <a:pt x="0" y="298"/>
                </a:cubicBezTo>
                <a:cubicBezTo>
                  <a:pt x="0" y="463"/>
                  <a:pt x="133" y="600"/>
                  <a:pt x="297" y="600"/>
                </a:cubicBezTo>
                <a:cubicBezTo>
                  <a:pt x="462" y="600"/>
                  <a:pt x="599" y="463"/>
                  <a:pt x="599" y="298"/>
                </a:cubicBezTo>
                <a:cubicBezTo>
                  <a:pt x="599" y="133"/>
                  <a:pt x="462" y="0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0" name="Google Shape;580;p16"/>
          <p:cNvSpPr/>
          <p:nvPr/>
        </p:nvSpPr>
        <p:spPr>
          <a:xfrm rot="10800000">
            <a:off x="1747044" y="15071"/>
            <a:ext cx="19042" cy="25497"/>
          </a:xfrm>
          <a:custGeom>
            <a:avLst/>
            <a:gdLst/>
            <a:ahLst/>
            <a:cxnLst/>
            <a:rect l="l" t="t" r="r" b="b"/>
            <a:pathLst>
              <a:path w="299" h="298" extrusionOk="0">
                <a:moveTo>
                  <a:pt x="1" y="0"/>
                </a:moveTo>
                <a:lnTo>
                  <a:pt x="1" y="298"/>
                </a:lnTo>
                <a:cubicBezTo>
                  <a:pt x="166" y="298"/>
                  <a:pt x="298" y="166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1" name="Google Shape;581;p16"/>
          <p:cNvSpPr/>
          <p:nvPr/>
        </p:nvSpPr>
        <p:spPr>
          <a:xfrm rot="10800000">
            <a:off x="1638906" y="15071"/>
            <a:ext cx="19361" cy="25497"/>
          </a:xfrm>
          <a:custGeom>
            <a:avLst/>
            <a:gdLst/>
            <a:ahLst/>
            <a:cxnLst/>
            <a:rect l="l" t="t" r="r" b="b"/>
            <a:pathLst>
              <a:path w="304" h="298" extrusionOk="0">
                <a:moveTo>
                  <a:pt x="1" y="0"/>
                </a:moveTo>
                <a:cubicBezTo>
                  <a:pt x="1" y="166"/>
                  <a:pt x="138" y="298"/>
                  <a:pt x="303" y="298"/>
                </a:cubicBezTo>
                <a:lnTo>
                  <a:pt x="303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2" name="Google Shape;582;p16"/>
          <p:cNvSpPr/>
          <p:nvPr/>
        </p:nvSpPr>
        <p:spPr>
          <a:xfrm rot="10800000">
            <a:off x="1683422" y="-70488"/>
            <a:ext cx="38149" cy="51336"/>
          </a:xfrm>
          <a:custGeom>
            <a:avLst/>
            <a:gdLst/>
            <a:ahLst/>
            <a:cxnLst/>
            <a:rect l="l" t="t" r="r" b="b"/>
            <a:pathLst>
              <a:path w="599" h="600" extrusionOk="0">
                <a:moveTo>
                  <a:pt x="297" y="1"/>
                </a:moveTo>
                <a:cubicBezTo>
                  <a:pt x="133" y="1"/>
                  <a:pt x="0" y="133"/>
                  <a:pt x="0" y="297"/>
                </a:cubicBezTo>
                <a:cubicBezTo>
                  <a:pt x="0" y="462"/>
                  <a:pt x="133" y="599"/>
                  <a:pt x="297" y="599"/>
                </a:cubicBezTo>
                <a:cubicBezTo>
                  <a:pt x="462" y="599"/>
                  <a:pt x="599" y="462"/>
                  <a:pt x="599" y="297"/>
                </a:cubicBezTo>
                <a:cubicBezTo>
                  <a:pt x="599" y="133"/>
                  <a:pt x="462" y="1"/>
                  <a:pt x="297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3" name="Google Shape;583;p16"/>
          <p:cNvSpPr/>
          <p:nvPr/>
        </p:nvSpPr>
        <p:spPr>
          <a:xfrm rot="10800000">
            <a:off x="1874096" y="211087"/>
            <a:ext cx="18979" cy="26010"/>
          </a:xfrm>
          <a:custGeom>
            <a:avLst/>
            <a:gdLst/>
            <a:ahLst/>
            <a:cxnLst/>
            <a:rect l="l" t="t" r="r" b="b"/>
            <a:pathLst>
              <a:path w="298" h="304" extrusionOk="0">
                <a:moveTo>
                  <a:pt x="1" y="1"/>
                </a:moveTo>
                <a:lnTo>
                  <a:pt x="1" y="303"/>
                </a:lnTo>
                <a:lnTo>
                  <a:pt x="297" y="303"/>
                </a:lnTo>
                <a:cubicBezTo>
                  <a:pt x="297" y="138"/>
                  <a:pt x="166" y="1"/>
                  <a:pt x="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4" name="Google Shape;584;p16"/>
          <p:cNvSpPr/>
          <p:nvPr/>
        </p:nvSpPr>
        <p:spPr>
          <a:xfrm rot="10800000">
            <a:off x="1766022" y="211087"/>
            <a:ext cx="19234" cy="26010"/>
          </a:xfrm>
          <a:custGeom>
            <a:avLst/>
            <a:gdLst/>
            <a:ahLst/>
            <a:cxnLst/>
            <a:rect l="l" t="t" r="r" b="b"/>
            <a:pathLst>
              <a:path w="302" h="304" extrusionOk="0">
                <a:moveTo>
                  <a:pt x="302" y="1"/>
                </a:moveTo>
                <a:cubicBezTo>
                  <a:pt x="137" y="1"/>
                  <a:pt x="1" y="138"/>
                  <a:pt x="1" y="303"/>
                </a:cubicBezTo>
                <a:lnTo>
                  <a:pt x="302" y="303"/>
                </a:lnTo>
                <a:lnTo>
                  <a:pt x="302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5" name="Google Shape;585;p16"/>
          <p:cNvSpPr/>
          <p:nvPr/>
        </p:nvSpPr>
        <p:spPr>
          <a:xfrm rot="10800000">
            <a:off x="1874096" y="40482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1" y="0"/>
                </a:moveTo>
                <a:lnTo>
                  <a:pt x="1" y="301"/>
                </a:lnTo>
                <a:lnTo>
                  <a:pt x="297" y="301"/>
                </a:lnTo>
                <a:cubicBezTo>
                  <a:pt x="297" y="136"/>
                  <a:pt x="166" y="0"/>
                  <a:pt x="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6" name="Google Shape;586;p16"/>
          <p:cNvSpPr/>
          <p:nvPr/>
        </p:nvSpPr>
        <p:spPr>
          <a:xfrm rot="10800000">
            <a:off x="1766022" y="185762"/>
            <a:ext cx="19234" cy="25411"/>
          </a:xfrm>
          <a:custGeom>
            <a:avLst/>
            <a:gdLst/>
            <a:ahLst/>
            <a:cxnLst/>
            <a:rect l="l" t="t" r="r" b="b"/>
            <a:pathLst>
              <a:path w="302" h="297" extrusionOk="0">
                <a:moveTo>
                  <a:pt x="1" y="0"/>
                </a:moveTo>
                <a:cubicBezTo>
                  <a:pt x="1" y="165"/>
                  <a:pt x="137" y="297"/>
                  <a:pt x="302" y="297"/>
                </a:cubicBez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7" name="Google Shape;587;p16"/>
          <p:cNvSpPr/>
          <p:nvPr/>
        </p:nvSpPr>
        <p:spPr>
          <a:xfrm rot="10800000">
            <a:off x="1766022" y="40482"/>
            <a:ext cx="19234" cy="25839"/>
          </a:xfrm>
          <a:custGeom>
            <a:avLst/>
            <a:gdLst/>
            <a:ahLst/>
            <a:cxnLst/>
            <a:rect l="l" t="t" r="r" b="b"/>
            <a:pathLst>
              <a:path w="302" h="302" extrusionOk="0">
                <a:moveTo>
                  <a:pt x="302" y="0"/>
                </a:moveTo>
                <a:cubicBezTo>
                  <a:pt x="137" y="0"/>
                  <a:pt x="1" y="136"/>
                  <a:pt x="1" y="301"/>
                </a:cubicBezTo>
                <a:lnTo>
                  <a:pt x="302" y="301"/>
                </a:ln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8" name="Google Shape;588;p16"/>
          <p:cNvSpPr/>
          <p:nvPr/>
        </p:nvSpPr>
        <p:spPr>
          <a:xfrm rot="10800000">
            <a:off x="1810410" y="100117"/>
            <a:ext cx="38276" cy="51422"/>
          </a:xfrm>
          <a:custGeom>
            <a:avLst/>
            <a:gdLst/>
            <a:ahLst/>
            <a:cxnLst/>
            <a:rect l="l" t="t" r="r" b="b"/>
            <a:pathLst>
              <a:path w="601" h="601" extrusionOk="0">
                <a:moveTo>
                  <a:pt x="298" y="0"/>
                </a:moveTo>
                <a:cubicBezTo>
                  <a:pt x="133" y="0"/>
                  <a:pt x="1" y="133"/>
                  <a:pt x="1" y="298"/>
                </a:cubicBezTo>
                <a:cubicBezTo>
                  <a:pt x="1" y="463"/>
                  <a:pt x="133" y="600"/>
                  <a:pt x="298" y="600"/>
                </a:cubicBezTo>
                <a:cubicBezTo>
                  <a:pt x="464" y="600"/>
                  <a:pt x="601" y="463"/>
                  <a:pt x="601" y="298"/>
                </a:cubicBezTo>
                <a:cubicBezTo>
                  <a:pt x="601" y="133"/>
                  <a:pt x="464" y="0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9" name="Google Shape;589;p16"/>
          <p:cNvSpPr/>
          <p:nvPr/>
        </p:nvSpPr>
        <p:spPr>
          <a:xfrm rot="10800000">
            <a:off x="1874096" y="185762"/>
            <a:ext cx="18979" cy="25411"/>
          </a:xfrm>
          <a:custGeom>
            <a:avLst/>
            <a:gdLst/>
            <a:ahLst/>
            <a:cxnLst/>
            <a:rect l="l" t="t" r="r" b="b"/>
            <a:pathLst>
              <a:path w="298" h="297" extrusionOk="0">
                <a:moveTo>
                  <a:pt x="1" y="0"/>
                </a:moveTo>
                <a:lnTo>
                  <a:pt x="1" y="297"/>
                </a:lnTo>
                <a:cubicBezTo>
                  <a:pt x="166" y="297"/>
                  <a:pt x="297" y="165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0" name="Google Shape;590;p16"/>
          <p:cNvSpPr/>
          <p:nvPr/>
        </p:nvSpPr>
        <p:spPr>
          <a:xfrm rot="10800000">
            <a:off x="1766022" y="15071"/>
            <a:ext cx="19234" cy="25497"/>
          </a:xfrm>
          <a:custGeom>
            <a:avLst/>
            <a:gdLst/>
            <a:ahLst/>
            <a:cxnLst/>
            <a:rect l="l" t="t" r="r" b="b"/>
            <a:pathLst>
              <a:path w="302" h="298" extrusionOk="0">
                <a:moveTo>
                  <a:pt x="1" y="0"/>
                </a:moveTo>
                <a:cubicBezTo>
                  <a:pt x="1" y="166"/>
                  <a:pt x="137" y="298"/>
                  <a:pt x="302" y="298"/>
                </a:cubicBez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1" name="Google Shape;591;p16"/>
          <p:cNvSpPr/>
          <p:nvPr/>
        </p:nvSpPr>
        <p:spPr>
          <a:xfrm rot="10800000">
            <a:off x="1874096" y="15071"/>
            <a:ext cx="18979" cy="25497"/>
          </a:xfrm>
          <a:custGeom>
            <a:avLst/>
            <a:gdLst/>
            <a:ahLst/>
            <a:cxnLst/>
            <a:rect l="l" t="t" r="r" b="b"/>
            <a:pathLst>
              <a:path w="298" h="298" extrusionOk="0">
                <a:moveTo>
                  <a:pt x="1" y="0"/>
                </a:moveTo>
                <a:lnTo>
                  <a:pt x="1" y="298"/>
                </a:lnTo>
                <a:cubicBezTo>
                  <a:pt x="166" y="298"/>
                  <a:pt x="297" y="166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2" name="Google Shape;592;p16"/>
          <p:cNvSpPr/>
          <p:nvPr/>
        </p:nvSpPr>
        <p:spPr>
          <a:xfrm rot="10800000">
            <a:off x="1810410" y="-70488"/>
            <a:ext cx="38276" cy="51336"/>
          </a:xfrm>
          <a:custGeom>
            <a:avLst/>
            <a:gdLst/>
            <a:ahLst/>
            <a:cxnLst/>
            <a:rect l="l" t="t" r="r" b="b"/>
            <a:pathLst>
              <a:path w="601" h="600" extrusionOk="0">
                <a:moveTo>
                  <a:pt x="298" y="1"/>
                </a:moveTo>
                <a:cubicBezTo>
                  <a:pt x="133" y="1"/>
                  <a:pt x="1" y="133"/>
                  <a:pt x="1" y="297"/>
                </a:cubicBezTo>
                <a:cubicBezTo>
                  <a:pt x="1" y="462"/>
                  <a:pt x="133" y="599"/>
                  <a:pt x="298" y="599"/>
                </a:cubicBezTo>
                <a:cubicBezTo>
                  <a:pt x="464" y="599"/>
                  <a:pt x="601" y="462"/>
                  <a:pt x="601" y="297"/>
                </a:cubicBezTo>
                <a:cubicBezTo>
                  <a:pt x="601" y="133"/>
                  <a:pt x="464" y="1"/>
                  <a:pt x="298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3" name="Google Shape;593;p16"/>
          <p:cNvSpPr/>
          <p:nvPr/>
        </p:nvSpPr>
        <p:spPr>
          <a:xfrm rot="10800000">
            <a:off x="2001149" y="211087"/>
            <a:ext cx="18979" cy="26010"/>
          </a:xfrm>
          <a:custGeom>
            <a:avLst/>
            <a:gdLst/>
            <a:ahLst/>
            <a:cxnLst/>
            <a:rect l="l" t="t" r="r" b="b"/>
            <a:pathLst>
              <a:path w="298" h="304" extrusionOk="0">
                <a:moveTo>
                  <a:pt x="0" y="1"/>
                </a:moveTo>
                <a:lnTo>
                  <a:pt x="0" y="303"/>
                </a:lnTo>
                <a:lnTo>
                  <a:pt x="298" y="303"/>
                </a:lnTo>
                <a:cubicBezTo>
                  <a:pt x="298" y="138"/>
                  <a:pt x="165" y="1"/>
                  <a:pt x="0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4" name="Google Shape;594;p16"/>
          <p:cNvSpPr/>
          <p:nvPr/>
        </p:nvSpPr>
        <p:spPr>
          <a:xfrm rot="10800000">
            <a:off x="1940775" y="270894"/>
            <a:ext cx="32799" cy="14631"/>
          </a:xfrm>
          <a:custGeom>
            <a:avLst/>
            <a:gdLst/>
            <a:ahLst/>
            <a:cxnLst/>
            <a:rect l="l" t="t" r="r" b="b"/>
            <a:pathLst>
              <a:path w="515" h="171" extrusionOk="0">
                <a:moveTo>
                  <a:pt x="0" y="1"/>
                </a:moveTo>
                <a:cubicBezTo>
                  <a:pt x="48" y="101"/>
                  <a:pt x="146" y="171"/>
                  <a:pt x="264" y="171"/>
                </a:cubicBezTo>
                <a:cubicBezTo>
                  <a:pt x="373" y="171"/>
                  <a:pt x="462" y="110"/>
                  <a:pt x="514" y="25"/>
                </a:cubicBezTo>
                <a:cubicBezTo>
                  <a:pt x="344" y="16"/>
                  <a:pt x="170" y="6"/>
                  <a:pt x="0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5" name="Google Shape;595;p16"/>
          <p:cNvSpPr/>
          <p:nvPr/>
        </p:nvSpPr>
        <p:spPr>
          <a:xfrm rot="10800000">
            <a:off x="1893011" y="211087"/>
            <a:ext cx="19297" cy="26010"/>
          </a:xfrm>
          <a:custGeom>
            <a:avLst/>
            <a:gdLst/>
            <a:ahLst/>
            <a:cxnLst/>
            <a:rect l="l" t="t" r="r" b="b"/>
            <a:pathLst>
              <a:path w="303" h="304" extrusionOk="0">
                <a:moveTo>
                  <a:pt x="303" y="1"/>
                </a:moveTo>
                <a:cubicBezTo>
                  <a:pt x="137" y="1"/>
                  <a:pt x="0" y="138"/>
                  <a:pt x="0" y="303"/>
                </a:cubicBezTo>
                <a:lnTo>
                  <a:pt x="303" y="303"/>
                </a:lnTo>
                <a:lnTo>
                  <a:pt x="303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6" name="Google Shape;596;p16"/>
          <p:cNvSpPr/>
          <p:nvPr/>
        </p:nvSpPr>
        <p:spPr>
          <a:xfrm rot="10800000">
            <a:off x="2001149" y="40482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0" y="0"/>
                </a:moveTo>
                <a:lnTo>
                  <a:pt x="0" y="301"/>
                </a:lnTo>
                <a:lnTo>
                  <a:pt x="298" y="301"/>
                </a:lnTo>
                <a:cubicBezTo>
                  <a:pt x="298" y="136"/>
                  <a:pt x="165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7" name="Google Shape;597;p16"/>
          <p:cNvSpPr/>
          <p:nvPr/>
        </p:nvSpPr>
        <p:spPr>
          <a:xfrm rot="10800000">
            <a:off x="1937463" y="100117"/>
            <a:ext cx="38212" cy="51422"/>
          </a:xfrm>
          <a:custGeom>
            <a:avLst/>
            <a:gdLst/>
            <a:ahLst/>
            <a:cxnLst/>
            <a:rect l="l" t="t" r="r" b="b"/>
            <a:pathLst>
              <a:path w="600" h="601" extrusionOk="0">
                <a:moveTo>
                  <a:pt x="297" y="0"/>
                </a:moveTo>
                <a:cubicBezTo>
                  <a:pt x="133" y="0"/>
                  <a:pt x="0" y="133"/>
                  <a:pt x="0" y="298"/>
                </a:cubicBezTo>
                <a:cubicBezTo>
                  <a:pt x="0" y="463"/>
                  <a:pt x="133" y="600"/>
                  <a:pt x="297" y="600"/>
                </a:cubicBezTo>
                <a:cubicBezTo>
                  <a:pt x="462" y="600"/>
                  <a:pt x="599" y="463"/>
                  <a:pt x="599" y="298"/>
                </a:cubicBezTo>
                <a:cubicBezTo>
                  <a:pt x="599" y="133"/>
                  <a:pt x="462" y="0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8" name="Google Shape;598;p16"/>
          <p:cNvSpPr/>
          <p:nvPr/>
        </p:nvSpPr>
        <p:spPr>
          <a:xfrm rot="10800000">
            <a:off x="1893011" y="40482"/>
            <a:ext cx="19297" cy="25839"/>
          </a:xfrm>
          <a:custGeom>
            <a:avLst/>
            <a:gdLst/>
            <a:ahLst/>
            <a:cxnLst/>
            <a:rect l="l" t="t" r="r" b="b"/>
            <a:pathLst>
              <a:path w="303" h="302" extrusionOk="0">
                <a:moveTo>
                  <a:pt x="303" y="0"/>
                </a:moveTo>
                <a:cubicBezTo>
                  <a:pt x="137" y="0"/>
                  <a:pt x="0" y="136"/>
                  <a:pt x="0" y="301"/>
                </a:cubicBezTo>
                <a:lnTo>
                  <a:pt x="303" y="301"/>
                </a:lnTo>
                <a:lnTo>
                  <a:pt x="303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9" name="Google Shape;599;p16"/>
          <p:cNvSpPr/>
          <p:nvPr/>
        </p:nvSpPr>
        <p:spPr>
          <a:xfrm rot="10800000">
            <a:off x="2001149" y="185762"/>
            <a:ext cx="18979" cy="25411"/>
          </a:xfrm>
          <a:custGeom>
            <a:avLst/>
            <a:gdLst/>
            <a:ahLst/>
            <a:cxnLst/>
            <a:rect l="l" t="t" r="r" b="b"/>
            <a:pathLst>
              <a:path w="298" h="297" extrusionOk="0">
                <a:moveTo>
                  <a:pt x="0" y="0"/>
                </a:moveTo>
                <a:lnTo>
                  <a:pt x="0" y="297"/>
                </a:lnTo>
                <a:cubicBezTo>
                  <a:pt x="165" y="297"/>
                  <a:pt x="298" y="165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0" name="Google Shape;600;p16"/>
          <p:cNvSpPr/>
          <p:nvPr/>
        </p:nvSpPr>
        <p:spPr>
          <a:xfrm rot="10800000">
            <a:off x="1893011" y="185762"/>
            <a:ext cx="19297" cy="25411"/>
          </a:xfrm>
          <a:custGeom>
            <a:avLst/>
            <a:gdLst/>
            <a:ahLst/>
            <a:cxnLst/>
            <a:rect l="l" t="t" r="r" b="b"/>
            <a:pathLst>
              <a:path w="303" h="297" extrusionOk="0">
                <a:moveTo>
                  <a:pt x="0" y="0"/>
                </a:moveTo>
                <a:cubicBezTo>
                  <a:pt x="0" y="165"/>
                  <a:pt x="137" y="297"/>
                  <a:pt x="303" y="297"/>
                </a:cubicBezTo>
                <a:lnTo>
                  <a:pt x="303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1" name="Google Shape;601;p16"/>
          <p:cNvSpPr/>
          <p:nvPr/>
        </p:nvSpPr>
        <p:spPr>
          <a:xfrm rot="10800000">
            <a:off x="2001149" y="15071"/>
            <a:ext cx="18979" cy="25497"/>
          </a:xfrm>
          <a:custGeom>
            <a:avLst/>
            <a:gdLst/>
            <a:ahLst/>
            <a:cxnLst/>
            <a:rect l="l" t="t" r="r" b="b"/>
            <a:pathLst>
              <a:path w="298" h="298" extrusionOk="0">
                <a:moveTo>
                  <a:pt x="0" y="0"/>
                </a:moveTo>
                <a:lnTo>
                  <a:pt x="0" y="298"/>
                </a:lnTo>
                <a:cubicBezTo>
                  <a:pt x="165" y="298"/>
                  <a:pt x="298" y="166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2" name="Google Shape;602;p16"/>
          <p:cNvSpPr/>
          <p:nvPr/>
        </p:nvSpPr>
        <p:spPr>
          <a:xfrm rot="10800000">
            <a:off x="1937463" y="-70488"/>
            <a:ext cx="38212" cy="51336"/>
          </a:xfrm>
          <a:custGeom>
            <a:avLst/>
            <a:gdLst/>
            <a:ahLst/>
            <a:cxnLst/>
            <a:rect l="l" t="t" r="r" b="b"/>
            <a:pathLst>
              <a:path w="600" h="600" extrusionOk="0">
                <a:moveTo>
                  <a:pt x="297" y="1"/>
                </a:moveTo>
                <a:cubicBezTo>
                  <a:pt x="133" y="1"/>
                  <a:pt x="0" y="133"/>
                  <a:pt x="0" y="297"/>
                </a:cubicBezTo>
                <a:cubicBezTo>
                  <a:pt x="0" y="462"/>
                  <a:pt x="133" y="599"/>
                  <a:pt x="297" y="599"/>
                </a:cubicBezTo>
                <a:cubicBezTo>
                  <a:pt x="462" y="599"/>
                  <a:pt x="599" y="462"/>
                  <a:pt x="599" y="297"/>
                </a:cubicBezTo>
                <a:cubicBezTo>
                  <a:pt x="599" y="133"/>
                  <a:pt x="462" y="1"/>
                  <a:pt x="297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3" name="Google Shape;603;p16"/>
          <p:cNvSpPr/>
          <p:nvPr/>
        </p:nvSpPr>
        <p:spPr>
          <a:xfrm rot="10800000">
            <a:off x="1893011" y="15071"/>
            <a:ext cx="19297" cy="25497"/>
          </a:xfrm>
          <a:custGeom>
            <a:avLst/>
            <a:gdLst/>
            <a:ahLst/>
            <a:cxnLst/>
            <a:rect l="l" t="t" r="r" b="b"/>
            <a:pathLst>
              <a:path w="303" h="298" extrusionOk="0">
                <a:moveTo>
                  <a:pt x="0" y="0"/>
                </a:moveTo>
                <a:cubicBezTo>
                  <a:pt x="0" y="166"/>
                  <a:pt x="137" y="298"/>
                  <a:pt x="303" y="298"/>
                </a:cubicBezTo>
                <a:lnTo>
                  <a:pt x="303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4" name="Google Shape;604;p16"/>
          <p:cNvSpPr/>
          <p:nvPr/>
        </p:nvSpPr>
        <p:spPr>
          <a:xfrm rot="10800000">
            <a:off x="2067509" y="270894"/>
            <a:ext cx="30697" cy="12920"/>
          </a:xfrm>
          <a:custGeom>
            <a:avLst/>
            <a:gdLst/>
            <a:ahLst/>
            <a:cxnLst/>
            <a:rect l="l" t="t" r="r" b="b"/>
            <a:pathLst>
              <a:path w="482" h="151" extrusionOk="0">
                <a:moveTo>
                  <a:pt x="481" y="0"/>
                </a:moveTo>
                <a:cubicBezTo>
                  <a:pt x="321" y="9"/>
                  <a:pt x="161" y="24"/>
                  <a:pt x="0" y="38"/>
                </a:cubicBezTo>
                <a:cubicBezTo>
                  <a:pt x="52" y="103"/>
                  <a:pt x="133" y="151"/>
                  <a:pt x="227" y="151"/>
                </a:cubicBezTo>
                <a:cubicBezTo>
                  <a:pt x="335" y="151"/>
                  <a:pt x="429" y="85"/>
                  <a:pt x="48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5" name="Google Shape;605;p16"/>
          <p:cNvSpPr/>
          <p:nvPr/>
        </p:nvSpPr>
        <p:spPr>
          <a:xfrm rot="10800000">
            <a:off x="2128201" y="211087"/>
            <a:ext cx="19234" cy="26010"/>
          </a:xfrm>
          <a:custGeom>
            <a:avLst/>
            <a:gdLst/>
            <a:ahLst/>
            <a:cxnLst/>
            <a:rect l="l" t="t" r="r" b="b"/>
            <a:pathLst>
              <a:path w="302" h="304" extrusionOk="0">
                <a:moveTo>
                  <a:pt x="0" y="1"/>
                </a:moveTo>
                <a:lnTo>
                  <a:pt x="0" y="303"/>
                </a:lnTo>
                <a:lnTo>
                  <a:pt x="301" y="303"/>
                </a:lnTo>
                <a:cubicBezTo>
                  <a:pt x="301" y="138"/>
                  <a:pt x="170" y="1"/>
                  <a:pt x="0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6" name="Google Shape;606;p16"/>
          <p:cNvSpPr/>
          <p:nvPr/>
        </p:nvSpPr>
        <p:spPr>
          <a:xfrm rot="10800000">
            <a:off x="2020063" y="211087"/>
            <a:ext cx="19234" cy="26010"/>
          </a:xfrm>
          <a:custGeom>
            <a:avLst/>
            <a:gdLst/>
            <a:ahLst/>
            <a:cxnLst/>
            <a:rect l="l" t="t" r="r" b="b"/>
            <a:pathLst>
              <a:path w="302" h="304" extrusionOk="0">
                <a:moveTo>
                  <a:pt x="301" y="1"/>
                </a:moveTo>
                <a:cubicBezTo>
                  <a:pt x="136" y="1"/>
                  <a:pt x="0" y="138"/>
                  <a:pt x="0" y="303"/>
                </a:cubicBezTo>
                <a:lnTo>
                  <a:pt x="301" y="303"/>
                </a:lnTo>
                <a:lnTo>
                  <a:pt x="301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7" name="Google Shape;607;p16"/>
          <p:cNvSpPr/>
          <p:nvPr/>
        </p:nvSpPr>
        <p:spPr>
          <a:xfrm rot="10800000">
            <a:off x="2128201" y="185762"/>
            <a:ext cx="19234" cy="25411"/>
          </a:xfrm>
          <a:custGeom>
            <a:avLst/>
            <a:gdLst/>
            <a:ahLst/>
            <a:cxnLst/>
            <a:rect l="l" t="t" r="r" b="b"/>
            <a:pathLst>
              <a:path w="302" h="297" extrusionOk="0">
                <a:moveTo>
                  <a:pt x="0" y="0"/>
                </a:moveTo>
                <a:lnTo>
                  <a:pt x="0" y="297"/>
                </a:lnTo>
                <a:cubicBezTo>
                  <a:pt x="170" y="297"/>
                  <a:pt x="301" y="165"/>
                  <a:pt x="30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8" name="Google Shape;608;p16"/>
          <p:cNvSpPr/>
          <p:nvPr/>
        </p:nvSpPr>
        <p:spPr>
          <a:xfrm rot="10800000">
            <a:off x="2020063" y="185762"/>
            <a:ext cx="19234" cy="25411"/>
          </a:xfrm>
          <a:custGeom>
            <a:avLst/>
            <a:gdLst/>
            <a:ahLst/>
            <a:cxnLst/>
            <a:rect l="l" t="t" r="r" b="b"/>
            <a:pathLst>
              <a:path w="302" h="297" extrusionOk="0">
                <a:moveTo>
                  <a:pt x="0" y="0"/>
                </a:moveTo>
                <a:cubicBezTo>
                  <a:pt x="0" y="165"/>
                  <a:pt x="136" y="297"/>
                  <a:pt x="301" y="297"/>
                </a:cubicBezTo>
                <a:lnTo>
                  <a:pt x="301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9" name="Google Shape;609;p16"/>
          <p:cNvSpPr/>
          <p:nvPr/>
        </p:nvSpPr>
        <p:spPr>
          <a:xfrm rot="10800000">
            <a:off x="2020063" y="40482"/>
            <a:ext cx="19234" cy="25839"/>
          </a:xfrm>
          <a:custGeom>
            <a:avLst/>
            <a:gdLst/>
            <a:ahLst/>
            <a:cxnLst/>
            <a:rect l="l" t="t" r="r" b="b"/>
            <a:pathLst>
              <a:path w="302" h="302" extrusionOk="0">
                <a:moveTo>
                  <a:pt x="301" y="0"/>
                </a:moveTo>
                <a:cubicBezTo>
                  <a:pt x="136" y="0"/>
                  <a:pt x="0" y="136"/>
                  <a:pt x="0" y="301"/>
                </a:cubicBezTo>
                <a:lnTo>
                  <a:pt x="301" y="301"/>
                </a:lnTo>
                <a:lnTo>
                  <a:pt x="301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0" name="Google Shape;610;p16"/>
          <p:cNvSpPr/>
          <p:nvPr/>
        </p:nvSpPr>
        <p:spPr>
          <a:xfrm rot="10800000">
            <a:off x="2128201" y="40482"/>
            <a:ext cx="19234" cy="25839"/>
          </a:xfrm>
          <a:custGeom>
            <a:avLst/>
            <a:gdLst/>
            <a:ahLst/>
            <a:cxnLst/>
            <a:rect l="l" t="t" r="r" b="b"/>
            <a:pathLst>
              <a:path w="302" h="302" extrusionOk="0">
                <a:moveTo>
                  <a:pt x="0" y="0"/>
                </a:moveTo>
                <a:lnTo>
                  <a:pt x="0" y="301"/>
                </a:lnTo>
                <a:lnTo>
                  <a:pt x="301" y="301"/>
                </a:lnTo>
                <a:cubicBezTo>
                  <a:pt x="301" y="136"/>
                  <a:pt x="170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1" name="Google Shape;611;p16"/>
          <p:cNvSpPr/>
          <p:nvPr/>
        </p:nvSpPr>
        <p:spPr>
          <a:xfrm rot="10800000">
            <a:off x="2064834" y="100117"/>
            <a:ext cx="37894" cy="51422"/>
          </a:xfrm>
          <a:custGeom>
            <a:avLst/>
            <a:gdLst/>
            <a:ahLst/>
            <a:cxnLst/>
            <a:rect l="l" t="t" r="r" b="b"/>
            <a:pathLst>
              <a:path w="595" h="601" extrusionOk="0">
                <a:moveTo>
                  <a:pt x="298" y="0"/>
                </a:moveTo>
                <a:cubicBezTo>
                  <a:pt x="133" y="0"/>
                  <a:pt x="0" y="133"/>
                  <a:pt x="0" y="298"/>
                </a:cubicBezTo>
                <a:cubicBezTo>
                  <a:pt x="0" y="463"/>
                  <a:pt x="133" y="600"/>
                  <a:pt x="298" y="600"/>
                </a:cubicBezTo>
                <a:cubicBezTo>
                  <a:pt x="463" y="600"/>
                  <a:pt x="594" y="463"/>
                  <a:pt x="594" y="298"/>
                </a:cubicBezTo>
                <a:cubicBezTo>
                  <a:pt x="594" y="133"/>
                  <a:pt x="463" y="0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2" name="Google Shape;612;p16"/>
          <p:cNvSpPr/>
          <p:nvPr/>
        </p:nvSpPr>
        <p:spPr>
          <a:xfrm rot="10800000">
            <a:off x="2064834" y="-70488"/>
            <a:ext cx="37894" cy="51336"/>
          </a:xfrm>
          <a:custGeom>
            <a:avLst/>
            <a:gdLst/>
            <a:ahLst/>
            <a:cxnLst/>
            <a:rect l="l" t="t" r="r" b="b"/>
            <a:pathLst>
              <a:path w="595" h="600" extrusionOk="0">
                <a:moveTo>
                  <a:pt x="298" y="1"/>
                </a:moveTo>
                <a:cubicBezTo>
                  <a:pt x="133" y="1"/>
                  <a:pt x="0" y="133"/>
                  <a:pt x="0" y="297"/>
                </a:cubicBezTo>
                <a:cubicBezTo>
                  <a:pt x="0" y="462"/>
                  <a:pt x="133" y="599"/>
                  <a:pt x="298" y="599"/>
                </a:cubicBezTo>
                <a:cubicBezTo>
                  <a:pt x="463" y="599"/>
                  <a:pt x="594" y="462"/>
                  <a:pt x="594" y="297"/>
                </a:cubicBezTo>
                <a:cubicBezTo>
                  <a:pt x="594" y="133"/>
                  <a:pt x="463" y="1"/>
                  <a:pt x="298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3" name="Google Shape;613;p16"/>
          <p:cNvSpPr/>
          <p:nvPr/>
        </p:nvSpPr>
        <p:spPr>
          <a:xfrm rot="10800000">
            <a:off x="2128201" y="15071"/>
            <a:ext cx="19234" cy="25497"/>
          </a:xfrm>
          <a:custGeom>
            <a:avLst/>
            <a:gdLst/>
            <a:ahLst/>
            <a:cxnLst/>
            <a:rect l="l" t="t" r="r" b="b"/>
            <a:pathLst>
              <a:path w="302" h="298" extrusionOk="0">
                <a:moveTo>
                  <a:pt x="0" y="0"/>
                </a:moveTo>
                <a:lnTo>
                  <a:pt x="0" y="298"/>
                </a:lnTo>
                <a:cubicBezTo>
                  <a:pt x="170" y="298"/>
                  <a:pt x="301" y="166"/>
                  <a:pt x="30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4" name="Google Shape;614;p16"/>
          <p:cNvSpPr/>
          <p:nvPr/>
        </p:nvSpPr>
        <p:spPr>
          <a:xfrm rot="10800000">
            <a:off x="2020063" y="15071"/>
            <a:ext cx="19234" cy="25497"/>
          </a:xfrm>
          <a:custGeom>
            <a:avLst/>
            <a:gdLst/>
            <a:ahLst/>
            <a:cxnLst/>
            <a:rect l="l" t="t" r="r" b="b"/>
            <a:pathLst>
              <a:path w="302" h="298" extrusionOk="0">
                <a:moveTo>
                  <a:pt x="0" y="0"/>
                </a:moveTo>
                <a:cubicBezTo>
                  <a:pt x="0" y="166"/>
                  <a:pt x="136" y="298"/>
                  <a:pt x="301" y="298"/>
                </a:cubicBezTo>
                <a:lnTo>
                  <a:pt x="301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5" name="Google Shape;615;p16"/>
          <p:cNvSpPr/>
          <p:nvPr/>
        </p:nvSpPr>
        <p:spPr>
          <a:xfrm rot="10800000">
            <a:off x="2255190" y="211088"/>
            <a:ext cx="19297" cy="23529"/>
          </a:xfrm>
          <a:custGeom>
            <a:avLst/>
            <a:gdLst/>
            <a:ahLst/>
            <a:cxnLst/>
            <a:rect l="l" t="t" r="r" b="b"/>
            <a:pathLst>
              <a:path w="303" h="275" extrusionOk="0">
                <a:moveTo>
                  <a:pt x="122" y="0"/>
                </a:moveTo>
                <a:cubicBezTo>
                  <a:pt x="80" y="15"/>
                  <a:pt x="43" y="24"/>
                  <a:pt x="0" y="38"/>
                </a:cubicBezTo>
                <a:lnTo>
                  <a:pt x="0" y="274"/>
                </a:lnTo>
                <a:lnTo>
                  <a:pt x="302" y="274"/>
                </a:lnTo>
                <a:cubicBezTo>
                  <a:pt x="302" y="151"/>
                  <a:pt x="226" y="48"/>
                  <a:pt x="12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6" name="Google Shape;616;p16"/>
          <p:cNvSpPr/>
          <p:nvPr/>
        </p:nvSpPr>
        <p:spPr>
          <a:xfrm rot="10800000">
            <a:off x="2147371" y="211087"/>
            <a:ext cx="19042" cy="26010"/>
          </a:xfrm>
          <a:custGeom>
            <a:avLst/>
            <a:gdLst/>
            <a:ahLst/>
            <a:cxnLst/>
            <a:rect l="l" t="t" r="r" b="b"/>
            <a:pathLst>
              <a:path w="299" h="304" extrusionOk="0">
                <a:moveTo>
                  <a:pt x="298" y="1"/>
                </a:moveTo>
                <a:cubicBezTo>
                  <a:pt x="133" y="1"/>
                  <a:pt x="1" y="138"/>
                  <a:pt x="1" y="303"/>
                </a:cubicBezTo>
                <a:lnTo>
                  <a:pt x="298" y="303"/>
                </a:lnTo>
                <a:lnTo>
                  <a:pt x="298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7" name="Google Shape;617;p16"/>
          <p:cNvSpPr/>
          <p:nvPr/>
        </p:nvSpPr>
        <p:spPr>
          <a:xfrm rot="10800000">
            <a:off x="2191822" y="100117"/>
            <a:ext cx="38212" cy="51422"/>
          </a:xfrm>
          <a:custGeom>
            <a:avLst/>
            <a:gdLst/>
            <a:ahLst/>
            <a:cxnLst/>
            <a:rect l="l" t="t" r="r" b="b"/>
            <a:pathLst>
              <a:path w="600" h="601" extrusionOk="0">
                <a:moveTo>
                  <a:pt x="301" y="0"/>
                </a:moveTo>
                <a:cubicBezTo>
                  <a:pt x="137" y="0"/>
                  <a:pt x="0" y="133"/>
                  <a:pt x="0" y="298"/>
                </a:cubicBezTo>
                <a:cubicBezTo>
                  <a:pt x="0" y="463"/>
                  <a:pt x="137" y="600"/>
                  <a:pt x="301" y="600"/>
                </a:cubicBezTo>
                <a:cubicBezTo>
                  <a:pt x="467" y="600"/>
                  <a:pt x="599" y="463"/>
                  <a:pt x="599" y="298"/>
                </a:cubicBezTo>
                <a:cubicBezTo>
                  <a:pt x="599" y="133"/>
                  <a:pt x="467" y="0"/>
                  <a:pt x="30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8" name="Google Shape;618;p16"/>
          <p:cNvSpPr/>
          <p:nvPr/>
        </p:nvSpPr>
        <p:spPr>
          <a:xfrm rot="10800000">
            <a:off x="2147371" y="185762"/>
            <a:ext cx="19042" cy="25411"/>
          </a:xfrm>
          <a:custGeom>
            <a:avLst/>
            <a:gdLst/>
            <a:ahLst/>
            <a:cxnLst/>
            <a:rect l="l" t="t" r="r" b="b"/>
            <a:pathLst>
              <a:path w="299" h="297" extrusionOk="0">
                <a:moveTo>
                  <a:pt x="1" y="0"/>
                </a:moveTo>
                <a:cubicBezTo>
                  <a:pt x="1" y="165"/>
                  <a:pt x="133" y="297"/>
                  <a:pt x="298" y="297"/>
                </a:cubicBez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9" name="Google Shape;619;p16"/>
          <p:cNvSpPr/>
          <p:nvPr/>
        </p:nvSpPr>
        <p:spPr>
          <a:xfrm rot="10800000">
            <a:off x="2255190" y="40482"/>
            <a:ext cx="19297" cy="25839"/>
          </a:xfrm>
          <a:custGeom>
            <a:avLst/>
            <a:gdLst/>
            <a:ahLst/>
            <a:cxnLst/>
            <a:rect l="l" t="t" r="r" b="b"/>
            <a:pathLst>
              <a:path w="303" h="302" extrusionOk="0">
                <a:moveTo>
                  <a:pt x="0" y="0"/>
                </a:moveTo>
                <a:lnTo>
                  <a:pt x="0" y="301"/>
                </a:lnTo>
                <a:lnTo>
                  <a:pt x="302" y="301"/>
                </a:lnTo>
                <a:cubicBezTo>
                  <a:pt x="302" y="136"/>
                  <a:pt x="165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0" name="Google Shape;620;p16"/>
          <p:cNvSpPr/>
          <p:nvPr/>
        </p:nvSpPr>
        <p:spPr>
          <a:xfrm rot="10800000">
            <a:off x="2255190" y="185762"/>
            <a:ext cx="19297" cy="25411"/>
          </a:xfrm>
          <a:custGeom>
            <a:avLst/>
            <a:gdLst/>
            <a:ahLst/>
            <a:cxnLst/>
            <a:rect l="l" t="t" r="r" b="b"/>
            <a:pathLst>
              <a:path w="303" h="297" extrusionOk="0">
                <a:moveTo>
                  <a:pt x="0" y="0"/>
                </a:moveTo>
                <a:lnTo>
                  <a:pt x="0" y="297"/>
                </a:lnTo>
                <a:cubicBezTo>
                  <a:pt x="165" y="297"/>
                  <a:pt x="302" y="165"/>
                  <a:pt x="30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1" name="Google Shape;621;p16"/>
          <p:cNvSpPr/>
          <p:nvPr/>
        </p:nvSpPr>
        <p:spPr>
          <a:xfrm rot="10800000">
            <a:off x="2147371" y="40482"/>
            <a:ext cx="19042" cy="25839"/>
          </a:xfrm>
          <a:custGeom>
            <a:avLst/>
            <a:gdLst/>
            <a:ahLst/>
            <a:cxnLst/>
            <a:rect l="l" t="t" r="r" b="b"/>
            <a:pathLst>
              <a:path w="299" h="302" extrusionOk="0">
                <a:moveTo>
                  <a:pt x="298" y="0"/>
                </a:moveTo>
                <a:cubicBezTo>
                  <a:pt x="133" y="0"/>
                  <a:pt x="1" y="136"/>
                  <a:pt x="1" y="301"/>
                </a:cubicBezTo>
                <a:lnTo>
                  <a:pt x="298" y="301"/>
                </a:ln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2" name="Google Shape;622;p16"/>
          <p:cNvSpPr/>
          <p:nvPr/>
        </p:nvSpPr>
        <p:spPr>
          <a:xfrm rot="10800000">
            <a:off x="2191822" y="-70488"/>
            <a:ext cx="38212" cy="51336"/>
          </a:xfrm>
          <a:custGeom>
            <a:avLst/>
            <a:gdLst/>
            <a:ahLst/>
            <a:cxnLst/>
            <a:rect l="l" t="t" r="r" b="b"/>
            <a:pathLst>
              <a:path w="600" h="600" extrusionOk="0">
                <a:moveTo>
                  <a:pt x="301" y="1"/>
                </a:moveTo>
                <a:cubicBezTo>
                  <a:pt x="137" y="1"/>
                  <a:pt x="0" y="133"/>
                  <a:pt x="0" y="297"/>
                </a:cubicBezTo>
                <a:cubicBezTo>
                  <a:pt x="0" y="462"/>
                  <a:pt x="137" y="599"/>
                  <a:pt x="301" y="599"/>
                </a:cubicBezTo>
                <a:cubicBezTo>
                  <a:pt x="467" y="599"/>
                  <a:pt x="599" y="462"/>
                  <a:pt x="599" y="297"/>
                </a:cubicBezTo>
                <a:cubicBezTo>
                  <a:pt x="599" y="133"/>
                  <a:pt x="467" y="1"/>
                  <a:pt x="30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3" name="Google Shape;623;p16"/>
          <p:cNvSpPr/>
          <p:nvPr/>
        </p:nvSpPr>
        <p:spPr>
          <a:xfrm rot="10800000">
            <a:off x="2147371" y="15071"/>
            <a:ext cx="19042" cy="25497"/>
          </a:xfrm>
          <a:custGeom>
            <a:avLst/>
            <a:gdLst/>
            <a:ahLst/>
            <a:cxnLst/>
            <a:rect l="l" t="t" r="r" b="b"/>
            <a:pathLst>
              <a:path w="299" h="298" extrusionOk="0">
                <a:moveTo>
                  <a:pt x="1" y="0"/>
                </a:moveTo>
                <a:cubicBezTo>
                  <a:pt x="1" y="166"/>
                  <a:pt x="133" y="298"/>
                  <a:pt x="298" y="298"/>
                </a:cubicBez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4" name="Google Shape;624;p16"/>
          <p:cNvSpPr/>
          <p:nvPr/>
        </p:nvSpPr>
        <p:spPr>
          <a:xfrm rot="10800000">
            <a:off x="2255190" y="15071"/>
            <a:ext cx="19297" cy="25497"/>
          </a:xfrm>
          <a:custGeom>
            <a:avLst/>
            <a:gdLst/>
            <a:ahLst/>
            <a:cxnLst/>
            <a:rect l="l" t="t" r="r" b="b"/>
            <a:pathLst>
              <a:path w="303" h="298" extrusionOk="0">
                <a:moveTo>
                  <a:pt x="0" y="0"/>
                </a:moveTo>
                <a:lnTo>
                  <a:pt x="0" y="298"/>
                </a:lnTo>
                <a:cubicBezTo>
                  <a:pt x="165" y="298"/>
                  <a:pt x="302" y="166"/>
                  <a:pt x="30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5" name="Google Shape;625;p16"/>
          <p:cNvSpPr/>
          <p:nvPr/>
        </p:nvSpPr>
        <p:spPr>
          <a:xfrm rot="10800000">
            <a:off x="2274423" y="211088"/>
            <a:ext cx="18979" cy="20363"/>
          </a:xfrm>
          <a:custGeom>
            <a:avLst/>
            <a:gdLst/>
            <a:ahLst/>
            <a:cxnLst/>
            <a:rect l="l" t="t" r="r" b="b"/>
            <a:pathLst>
              <a:path w="298" h="238" extrusionOk="0">
                <a:moveTo>
                  <a:pt x="297" y="1"/>
                </a:moveTo>
                <a:cubicBezTo>
                  <a:pt x="212" y="29"/>
                  <a:pt x="127" y="57"/>
                  <a:pt x="42" y="91"/>
                </a:cubicBezTo>
                <a:cubicBezTo>
                  <a:pt x="19" y="133"/>
                  <a:pt x="1" y="180"/>
                  <a:pt x="1" y="237"/>
                </a:cubicBezTo>
                <a:lnTo>
                  <a:pt x="297" y="237"/>
                </a:lnTo>
                <a:lnTo>
                  <a:pt x="297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6" name="Google Shape;626;p16"/>
          <p:cNvSpPr/>
          <p:nvPr/>
        </p:nvSpPr>
        <p:spPr>
          <a:xfrm rot="10800000">
            <a:off x="2274423" y="185762"/>
            <a:ext cx="18979" cy="25411"/>
          </a:xfrm>
          <a:custGeom>
            <a:avLst/>
            <a:gdLst/>
            <a:ahLst/>
            <a:cxnLst/>
            <a:rect l="l" t="t" r="r" b="b"/>
            <a:pathLst>
              <a:path w="298" h="297" extrusionOk="0">
                <a:moveTo>
                  <a:pt x="1" y="0"/>
                </a:moveTo>
                <a:cubicBezTo>
                  <a:pt x="1" y="165"/>
                  <a:pt x="132" y="297"/>
                  <a:pt x="297" y="297"/>
                </a:cubicBez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7" name="Google Shape;627;p16"/>
          <p:cNvSpPr/>
          <p:nvPr/>
        </p:nvSpPr>
        <p:spPr>
          <a:xfrm rot="10800000">
            <a:off x="2274423" y="40482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297" y="0"/>
                </a:moveTo>
                <a:cubicBezTo>
                  <a:pt x="132" y="0"/>
                  <a:pt x="1" y="136"/>
                  <a:pt x="1" y="301"/>
                </a:cubicBezTo>
                <a:lnTo>
                  <a:pt x="297" y="301"/>
                </a:ln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8" name="Google Shape;628;p16"/>
          <p:cNvSpPr/>
          <p:nvPr/>
        </p:nvSpPr>
        <p:spPr>
          <a:xfrm rot="10800000">
            <a:off x="2274423" y="15071"/>
            <a:ext cx="18979" cy="25497"/>
          </a:xfrm>
          <a:custGeom>
            <a:avLst/>
            <a:gdLst/>
            <a:ahLst/>
            <a:cxnLst/>
            <a:rect l="l" t="t" r="r" b="b"/>
            <a:pathLst>
              <a:path w="298" h="298" extrusionOk="0">
                <a:moveTo>
                  <a:pt x="1" y="0"/>
                </a:moveTo>
                <a:cubicBezTo>
                  <a:pt x="1" y="166"/>
                  <a:pt x="132" y="298"/>
                  <a:pt x="297" y="298"/>
                </a:cubicBez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9" name="Google Shape;629;p16"/>
          <p:cNvSpPr/>
          <p:nvPr/>
        </p:nvSpPr>
        <p:spPr>
          <a:xfrm rot="10800000">
            <a:off x="627759" y="4238613"/>
            <a:ext cx="1749416" cy="1401387"/>
          </a:xfrm>
          <a:custGeom>
            <a:avLst/>
            <a:gdLst/>
            <a:ahLst/>
            <a:cxnLst/>
            <a:rect l="l" t="t" r="r" b="b"/>
            <a:pathLst>
              <a:path w="14676" h="16379" extrusionOk="0">
                <a:moveTo>
                  <a:pt x="7560" y="1"/>
                </a:moveTo>
                <a:cubicBezTo>
                  <a:pt x="3283" y="1"/>
                  <a:pt x="0" y="8178"/>
                  <a:pt x="2476" y="12988"/>
                </a:cubicBezTo>
                <a:cubicBezTo>
                  <a:pt x="3703" y="15375"/>
                  <a:pt x="6008" y="16379"/>
                  <a:pt x="8201" y="16379"/>
                </a:cubicBezTo>
                <a:cubicBezTo>
                  <a:pt x="10559" y="16379"/>
                  <a:pt x="12790" y="15223"/>
                  <a:pt x="13430" y="13366"/>
                </a:cubicBezTo>
                <a:cubicBezTo>
                  <a:pt x="14675" y="9777"/>
                  <a:pt x="13214" y="571"/>
                  <a:pt x="7908" y="20"/>
                </a:cubicBezTo>
                <a:cubicBezTo>
                  <a:pt x="7791" y="5"/>
                  <a:pt x="7677" y="1"/>
                  <a:pt x="756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0" name="Google Shape;630;p16"/>
          <p:cNvGrpSpPr/>
          <p:nvPr/>
        </p:nvGrpSpPr>
        <p:grpSpPr>
          <a:xfrm flipH="1">
            <a:off x="-1144866" y="1872219"/>
            <a:ext cx="3177349" cy="3271275"/>
            <a:chOff x="5723467" y="1953462"/>
            <a:chExt cx="3791133" cy="3271275"/>
          </a:xfrm>
        </p:grpSpPr>
        <p:sp>
          <p:nvSpPr>
            <p:cNvPr id="631" name="Google Shape;631;p16"/>
            <p:cNvSpPr/>
            <p:nvPr/>
          </p:nvSpPr>
          <p:spPr>
            <a:xfrm rot="10800000" flipH="1">
              <a:off x="8907055" y="1956800"/>
              <a:ext cx="134046" cy="131934"/>
            </a:xfrm>
            <a:custGeom>
              <a:avLst/>
              <a:gdLst/>
              <a:ahLst/>
              <a:cxnLst/>
              <a:rect l="l" t="t" r="r" b="b"/>
              <a:pathLst>
                <a:path w="1764" h="1542" extrusionOk="0">
                  <a:moveTo>
                    <a:pt x="218" y="0"/>
                  </a:moveTo>
                  <a:lnTo>
                    <a:pt x="1" y="212"/>
                  </a:lnTo>
                  <a:lnTo>
                    <a:pt x="1278" y="1495"/>
                  </a:lnTo>
                  <a:cubicBezTo>
                    <a:pt x="1439" y="1513"/>
                    <a:pt x="1600" y="1528"/>
                    <a:pt x="1764" y="1542"/>
                  </a:cubicBez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16"/>
            <p:cNvSpPr/>
            <p:nvPr/>
          </p:nvSpPr>
          <p:spPr>
            <a:xfrm rot="10800000" flipH="1">
              <a:off x="9071189" y="1974509"/>
              <a:ext cx="275692" cy="299118"/>
            </a:xfrm>
            <a:custGeom>
              <a:avLst/>
              <a:gdLst/>
              <a:ahLst/>
              <a:cxnLst/>
              <a:rect l="l" t="t" r="r" b="b"/>
              <a:pathLst>
                <a:path w="3628" h="3496" extrusionOk="0">
                  <a:moveTo>
                    <a:pt x="217" y="1"/>
                  </a:moveTo>
                  <a:lnTo>
                    <a:pt x="0" y="213"/>
                  </a:lnTo>
                  <a:lnTo>
                    <a:pt x="3282" y="3496"/>
                  </a:lnTo>
                  <a:cubicBezTo>
                    <a:pt x="3395" y="3472"/>
                    <a:pt x="3514" y="3439"/>
                    <a:pt x="3627" y="3411"/>
                  </a:cubicBez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16"/>
            <p:cNvSpPr/>
            <p:nvPr/>
          </p:nvSpPr>
          <p:spPr>
            <a:xfrm rot="10800000" flipH="1">
              <a:off x="9235323" y="2129457"/>
              <a:ext cx="275996" cy="330689"/>
            </a:xfrm>
            <a:custGeom>
              <a:avLst/>
              <a:gdLst/>
              <a:ahLst/>
              <a:cxnLst/>
              <a:rect l="l" t="t" r="r" b="b"/>
              <a:pathLst>
                <a:path w="3632" h="3865" extrusionOk="0">
                  <a:moveTo>
                    <a:pt x="196" y="0"/>
                  </a:moveTo>
                  <a:lnTo>
                    <a:pt x="217" y="21"/>
                  </a:lnTo>
                  <a:lnTo>
                    <a:pt x="1" y="238"/>
                  </a:lnTo>
                  <a:lnTo>
                    <a:pt x="3627" y="3865"/>
                  </a:lnTo>
                  <a:cubicBezTo>
                    <a:pt x="3627" y="3723"/>
                    <a:pt x="3631" y="3577"/>
                    <a:pt x="3631" y="3436"/>
                  </a:cubicBezTo>
                  <a:lnTo>
                    <a:pt x="19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16"/>
            <p:cNvSpPr/>
            <p:nvPr/>
          </p:nvSpPr>
          <p:spPr>
            <a:xfrm rot="10800000" flipH="1">
              <a:off x="8986311" y="1953462"/>
              <a:ext cx="219687" cy="227675"/>
            </a:xfrm>
            <a:custGeom>
              <a:avLst/>
              <a:gdLst/>
              <a:ahLst/>
              <a:cxnLst/>
              <a:rect l="l" t="t" r="r" b="b"/>
              <a:pathLst>
                <a:path w="2891" h="2661" extrusionOk="0">
                  <a:moveTo>
                    <a:pt x="0" y="175"/>
                  </a:moveTo>
                  <a:lnTo>
                    <a:pt x="37" y="212"/>
                  </a:lnTo>
                  <a:lnTo>
                    <a:pt x="37" y="212"/>
                  </a:lnTo>
                  <a:lnTo>
                    <a:pt x="0" y="175"/>
                  </a:lnTo>
                  <a:close/>
                  <a:moveTo>
                    <a:pt x="255" y="0"/>
                  </a:moveTo>
                  <a:lnTo>
                    <a:pt x="37" y="212"/>
                  </a:lnTo>
                  <a:lnTo>
                    <a:pt x="37" y="212"/>
                  </a:lnTo>
                  <a:lnTo>
                    <a:pt x="2485" y="2660"/>
                  </a:lnTo>
                  <a:cubicBezTo>
                    <a:pt x="2617" y="2654"/>
                    <a:pt x="2754" y="2645"/>
                    <a:pt x="2891" y="2636"/>
                  </a:cubicBezTo>
                  <a:lnTo>
                    <a:pt x="2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16"/>
            <p:cNvSpPr/>
            <p:nvPr/>
          </p:nvSpPr>
          <p:spPr>
            <a:xfrm rot="10800000" flipH="1">
              <a:off x="9150369" y="2016091"/>
              <a:ext cx="320450" cy="349940"/>
            </a:xfrm>
            <a:custGeom>
              <a:avLst/>
              <a:gdLst/>
              <a:ahLst/>
              <a:cxnLst/>
              <a:rect l="l" t="t" r="r" b="b"/>
              <a:pathLst>
                <a:path w="4217" h="4090" extrusionOk="0">
                  <a:moveTo>
                    <a:pt x="255" y="1"/>
                  </a:moveTo>
                  <a:lnTo>
                    <a:pt x="39" y="218"/>
                  </a:lnTo>
                  <a:lnTo>
                    <a:pt x="0" y="181"/>
                  </a:lnTo>
                  <a:lnTo>
                    <a:pt x="0" y="181"/>
                  </a:lnTo>
                  <a:lnTo>
                    <a:pt x="3910" y="4090"/>
                  </a:lnTo>
                  <a:cubicBezTo>
                    <a:pt x="4014" y="4047"/>
                    <a:pt x="4113" y="4005"/>
                    <a:pt x="4216" y="3962"/>
                  </a:cubicBezTo>
                  <a:lnTo>
                    <a:pt x="2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16"/>
            <p:cNvSpPr/>
            <p:nvPr/>
          </p:nvSpPr>
          <p:spPr>
            <a:xfrm rot="10800000" flipH="1">
              <a:off x="8904244" y="2070595"/>
              <a:ext cx="19377" cy="21476"/>
            </a:xfrm>
            <a:custGeom>
              <a:avLst/>
              <a:gdLst/>
              <a:ahLst/>
              <a:cxnLst/>
              <a:rect l="l" t="t" r="r" b="b"/>
              <a:pathLst>
                <a:path w="255" h="251" extrusionOk="0">
                  <a:moveTo>
                    <a:pt x="216" y="1"/>
                  </a:moveTo>
                  <a:lnTo>
                    <a:pt x="0" y="213"/>
                  </a:lnTo>
                  <a:lnTo>
                    <a:pt x="38" y="251"/>
                  </a:lnTo>
                  <a:lnTo>
                    <a:pt x="255" y="39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16"/>
            <p:cNvSpPr/>
            <p:nvPr/>
          </p:nvSpPr>
          <p:spPr>
            <a:xfrm rot="10800000" flipH="1">
              <a:off x="9068302" y="2255317"/>
              <a:ext cx="19453" cy="21476"/>
            </a:xfrm>
            <a:custGeom>
              <a:avLst/>
              <a:gdLst/>
              <a:ahLst/>
              <a:cxnLst/>
              <a:rect l="l" t="t" r="r" b="b"/>
              <a:pathLst>
                <a:path w="256" h="251" extrusionOk="0">
                  <a:moveTo>
                    <a:pt x="218" y="0"/>
                  </a:moveTo>
                  <a:lnTo>
                    <a:pt x="1" y="217"/>
                  </a:lnTo>
                  <a:lnTo>
                    <a:pt x="38" y="250"/>
                  </a:lnTo>
                  <a:lnTo>
                    <a:pt x="255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16"/>
            <p:cNvSpPr/>
            <p:nvPr/>
          </p:nvSpPr>
          <p:spPr>
            <a:xfrm rot="10800000" flipH="1">
              <a:off x="9232436" y="2439698"/>
              <a:ext cx="2964" cy="3422"/>
            </a:xfrm>
            <a:custGeom>
              <a:avLst/>
              <a:gdLst/>
              <a:ahLst/>
              <a:cxnLst/>
              <a:rect l="l" t="t" r="r" b="b"/>
              <a:pathLst>
                <a:path w="39" h="40" extrusionOk="0">
                  <a:moveTo>
                    <a:pt x="0" y="1"/>
                  </a:moveTo>
                  <a:lnTo>
                    <a:pt x="39" y="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16"/>
            <p:cNvSpPr/>
            <p:nvPr/>
          </p:nvSpPr>
          <p:spPr>
            <a:xfrm rot="10800000" flipH="1">
              <a:off x="9232436" y="2439697"/>
              <a:ext cx="19377" cy="21903"/>
            </a:xfrm>
            <a:custGeom>
              <a:avLst/>
              <a:gdLst/>
              <a:ahLst/>
              <a:cxnLst/>
              <a:rect l="l" t="t" r="r" b="b"/>
              <a:pathLst>
                <a:path w="255" h="256" extrusionOk="0">
                  <a:moveTo>
                    <a:pt x="217" y="1"/>
                  </a:moveTo>
                  <a:lnTo>
                    <a:pt x="0" y="217"/>
                  </a:lnTo>
                  <a:lnTo>
                    <a:pt x="39" y="255"/>
                  </a:lnTo>
                  <a:lnTo>
                    <a:pt x="255" y="38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16"/>
            <p:cNvSpPr/>
            <p:nvPr/>
          </p:nvSpPr>
          <p:spPr>
            <a:xfrm rot="10800000" flipH="1">
              <a:off x="9002800" y="2181052"/>
              <a:ext cx="2888" cy="3422"/>
            </a:xfrm>
            <a:custGeom>
              <a:avLst/>
              <a:gdLst/>
              <a:ahLst/>
              <a:cxnLst/>
              <a:rect l="l" t="t" r="r" b="b"/>
              <a:pathLst>
                <a:path w="38" h="40" extrusionOk="0">
                  <a:moveTo>
                    <a:pt x="38" y="39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16"/>
            <p:cNvSpPr/>
            <p:nvPr/>
          </p:nvSpPr>
          <p:spPr>
            <a:xfrm rot="10800000" flipH="1">
              <a:off x="8986235" y="2162913"/>
              <a:ext cx="19453" cy="21561"/>
            </a:xfrm>
            <a:custGeom>
              <a:avLst/>
              <a:gdLst/>
              <a:ahLst/>
              <a:cxnLst/>
              <a:rect l="l" t="t" r="r" b="b"/>
              <a:pathLst>
                <a:path w="256" h="252" extrusionOk="0">
                  <a:moveTo>
                    <a:pt x="218" y="1"/>
                  </a:moveTo>
                  <a:lnTo>
                    <a:pt x="1" y="214"/>
                  </a:lnTo>
                  <a:lnTo>
                    <a:pt x="38" y="251"/>
                  </a:lnTo>
                  <a:lnTo>
                    <a:pt x="256" y="39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16"/>
            <p:cNvSpPr/>
            <p:nvPr/>
          </p:nvSpPr>
          <p:spPr>
            <a:xfrm rot="10800000" flipH="1">
              <a:off x="9166858" y="2365946"/>
              <a:ext cx="2964" cy="3251"/>
            </a:xfrm>
            <a:custGeom>
              <a:avLst/>
              <a:gdLst/>
              <a:ahLst/>
              <a:cxnLst/>
              <a:rect l="l" t="t" r="r" b="b"/>
              <a:pathLst>
                <a:path w="39" h="38" extrusionOk="0">
                  <a:moveTo>
                    <a:pt x="38" y="38"/>
                  </a:moveTo>
                  <a:lnTo>
                    <a:pt x="38" y="38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16"/>
            <p:cNvSpPr/>
            <p:nvPr/>
          </p:nvSpPr>
          <p:spPr>
            <a:xfrm rot="10800000" flipH="1">
              <a:off x="9150369" y="2347293"/>
              <a:ext cx="19453" cy="21903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218" y="0"/>
                  </a:moveTo>
                  <a:lnTo>
                    <a:pt x="0" y="218"/>
                  </a:lnTo>
                  <a:lnTo>
                    <a:pt x="39" y="255"/>
                  </a:lnTo>
                  <a:lnTo>
                    <a:pt x="255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16"/>
            <p:cNvSpPr/>
            <p:nvPr/>
          </p:nvSpPr>
          <p:spPr>
            <a:xfrm rot="10800000" flipH="1">
              <a:off x="8742998" y="2864663"/>
              <a:ext cx="771602" cy="887257"/>
            </a:xfrm>
            <a:custGeom>
              <a:avLst/>
              <a:gdLst/>
              <a:ahLst/>
              <a:cxnLst/>
              <a:rect l="l" t="t" r="r" b="b"/>
              <a:pathLst>
                <a:path w="10154" h="10370" extrusionOk="0">
                  <a:moveTo>
                    <a:pt x="216" y="0"/>
                  </a:moveTo>
                  <a:lnTo>
                    <a:pt x="0" y="217"/>
                  </a:lnTo>
                  <a:lnTo>
                    <a:pt x="10153" y="10370"/>
                  </a:lnTo>
                  <a:cubicBezTo>
                    <a:pt x="10153" y="10224"/>
                    <a:pt x="10153" y="10082"/>
                    <a:pt x="10148" y="9936"/>
                  </a:cubicBezTo>
                  <a:lnTo>
                    <a:pt x="2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16"/>
            <p:cNvSpPr/>
            <p:nvPr/>
          </p:nvSpPr>
          <p:spPr>
            <a:xfrm rot="10800000" flipH="1">
              <a:off x="8907055" y="3236163"/>
              <a:ext cx="605716" cy="700651"/>
            </a:xfrm>
            <a:custGeom>
              <a:avLst/>
              <a:gdLst/>
              <a:ahLst/>
              <a:cxnLst/>
              <a:rect l="l" t="t" r="r" b="b"/>
              <a:pathLst>
                <a:path w="7971" h="8189" extrusionOk="0">
                  <a:moveTo>
                    <a:pt x="218" y="1"/>
                  </a:moveTo>
                  <a:lnTo>
                    <a:pt x="1" y="218"/>
                  </a:lnTo>
                  <a:lnTo>
                    <a:pt x="7971" y="8188"/>
                  </a:lnTo>
                  <a:lnTo>
                    <a:pt x="7971" y="7754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16"/>
            <p:cNvSpPr/>
            <p:nvPr/>
          </p:nvSpPr>
          <p:spPr>
            <a:xfrm rot="10800000" flipH="1">
              <a:off x="9071189" y="3608604"/>
              <a:ext cx="439070" cy="512932"/>
            </a:xfrm>
            <a:custGeom>
              <a:avLst/>
              <a:gdLst/>
              <a:ahLst/>
              <a:cxnLst/>
              <a:rect l="l" t="t" r="r" b="b"/>
              <a:pathLst>
                <a:path w="5778" h="5995" extrusionOk="0">
                  <a:moveTo>
                    <a:pt x="217" y="0"/>
                  </a:moveTo>
                  <a:lnTo>
                    <a:pt x="0" y="218"/>
                  </a:lnTo>
                  <a:lnTo>
                    <a:pt x="5778" y="5994"/>
                  </a:lnTo>
                  <a:cubicBezTo>
                    <a:pt x="5772" y="5848"/>
                    <a:pt x="5772" y="5702"/>
                    <a:pt x="5772" y="5561"/>
                  </a:cubicBez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16"/>
            <p:cNvSpPr/>
            <p:nvPr/>
          </p:nvSpPr>
          <p:spPr>
            <a:xfrm rot="10800000" flipH="1">
              <a:off x="9235323" y="3981473"/>
              <a:ext cx="272044" cy="324871"/>
            </a:xfrm>
            <a:custGeom>
              <a:avLst/>
              <a:gdLst/>
              <a:ahLst/>
              <a:cxnLst/>
              <a:rect l="l" t="t" r="r" b="b"/>
              <a:pathLst>
                <a:path w="3580" h="3797" extrusionOk="0">
                  <a:moveTo>
                    <a:pt x="217" y="1"/>
                  </a:moveTo>
                  <a:lnTo>
                    <a:pt x="1" y="217"/>
                  </a:lnTo>
                  <a:lnTo>
                    <a:pt x="3579" y="3797"/>
                  </a:lnTo>
                  <a:cubicBezTo>
                    <a:pt x="3579" y="3655"/>
                    <a:pt x="3579" y="3509"/>
                    <a:pt x="3575" y="3363"/>
                  </a:cubicBez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16"/>
            <p:cNvSpPr/>
            <p:nvPr/>
          </p:nvSpPr>
          <p:spPr>
            <a:xfrm rot="10800000" flipH="1">
              <a:off x="8824988" y="3050156"/>
              <a:ext cx="688849" cy="796649"/>
            </a:xfrm>
            <a:custGeom>
              <a:avLst/>
              <a:gdLst/>
              <a:ahLst/>
              <a:cxnLst/>
              <a:rect l="l" t="t" r="r" b="b"/>
              <a:pathLst>
                <a:path w="9065" h="9311" extrusionOk="0">
                  <a:moveTo>
                    <a:pt x="189" y="0"/>
                  </a:moveTo>
                  <a:lnTo>
                    <a:pt x="218" y="30"/>
                  </a:lnTo>
                  <a:lnTo>
                    <a:pt x="1" y="246"/>
                  </a:lnTo>
                  <a:lnTo>
                    <a:pt x="9064" y="9310"/>
                  </a:lnTo>
                  <a:lnTo>
                    <a:pt x="9064" y="8876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16"/>
            <p:cNvSpPr/>
            <p:nvPr/>
          </p:nvSpPr>
          <p:spPr>
            <a:xfrm rot="10800000" flipH="1">
              <a:off x="8989122" y="3422170"/>
              <a:ext cx="522507" cy="610214"/>
            </a:xfrm>
            <a:custGeom>
              <a:avLst/>
              <a:gdLst/>
              <a:ahLst/>
              <a:cxnLst/>
              <a:rect l="l" t="t" r="r" b="b"/>
              <a:pathLst>
                <a:path w="6876" h="7132" extrusionOk="0">
                  <a:moveTo>
                    <a:pt x="180" y="1"/>
                  </a:moveTo>
                  <a:lnTo>
                    <a:pt x="218" y="38"/>
                  </a:lnTo>
                  <a:lnTo>
                    <a:pt x="218" y="38"/>
                  </a:lnTo>
                  <a:lnTo>
                    <a:pt x="218" y="38"/>
                  </a:lnTo>
                  <a:lnTo>
                    <a:pt x="180" y="1"/>
                  </a:lnTo>
                  <a:close/>
                  <a:moveTo>
                    <a:pt x="218" y="38"/>
                  </a:moveTo>
                  <a:lnTo>
                    <a:pt x="0" y="255"/>
                  </a:lnTo>
                  <a:lnTo>
                    <a:pt x="6876" y="7131"/>
                  </a:lnTo>
                  <a:cubicBezTo>
                    <a:pt x="6871" y="6985"/>
                    <a:pt x="6871" y="6839"/>
                    <a:pt x="6871" y="6698"/>
                  </a:cubicBezTo>
                  <a:lnTo>
                    <a:pt x="21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16"/>
            <p:cNvSpPr/>
            <p:nvPr/>
          </p:nvSpPr>
          <p:spPr>
            <a:xfrm rot="10800000" flipH="1">
              <a:off x="9150369" y="3795038"/>
              <a:ext cx="358445" cy="418902"/>
            </a:xfrm>
            <a:custGeom>
              <a:avLst/>
              <a:gdLst/>
              <a:ahLst/>
              <a:cxnLst/>
              <a:rect l="l" t="t" r="r" b="b"/>
              <a:pathLst>
                <a:path w="4717" h="4896" extrusionOk="0">
                  <a:moveTo>
                    <a:pt x="255" y="1"/>
                  </a:moveTo>
                  <a:lnTo>
                    <a:pt x="39" y="218"/>
                  </a:lnTo>
                  <a:lnTo>
                    <a:pt x="0" y="179"/>
                  </a:lnTo>
                  <a:lnTo>
                    <a:pt x="4717" y="4896"/>
                  </a:lnTo>
                  <a:cubicBezTo>
                    <a:pt x="4712" y="4750"/>
                    <a:pt x="4712" y="4604"/>
                    <a:pt x="4712" y="4462"/>
                  </a:cubicBezTo>
                  <a:lnTo>
                    <a:pt x="2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16"/>
            <p:cNvSpPr/>
            <p:nvPr/>
          </p:nvSpPr>
          <p:spPr>
            <a:xfrm rot="10800000" flipH="1">
              <a:off x="8756523" y="3751835"/>
              <a:ext cx="2964" cy="3422"/>
            </a:xfrm>
            <a:custGeom>
              <a:avLst/>
              <a:gdLst/>
              <a:ahLst/>
              <a:cxnLst/>
              <a:rect l="l" t="t" r="r" b="b"/>
              <a:pathLst>
                <a:path w="39" h="40" extrusionOk="0">
                  <a:moveTo>
                    <a:pt x="38" y="39"/>
                  </a:moveTo>
                  <a:lnTo>
                    <a:pt x="38" y="39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16"/>
            <p:cNvSpPr/>
            <p:nvPr/>
          </p:nvSpPr>
          <p:spPr>
            <a:xfrm rot="10800000" flipH="1">
              <a:off x="8740034" y="3733354"/>
              <a:ext cx="19453" cy="21903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218" y="1"/>
                  </a:moveTo>
                  <a:lnTo>
                    <a:pt x="1" y="218"/>
                  </a:lnTo>
                  <a:lnTo>
                    <a:pt x="39" y="256"/>
                  </a:lnTo>
                  <a:lnTo>
                    <a:pt x="255" y="39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16"/>
            <p:cNvSpPr/>
            <p:nvPr/>
          </p:nvSpPr>
          <p:spPr>
            <a:xfrm rot="10800000" flipH="1">
              <a:off x="8904244" y="3918076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0" y="1"/>
                  </a:move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16"/>
            <p:cNvSpPr/>
            <p:nvPr/>
          </p:nvSpPr>
          <p:spPr>
            <a:xfrm rot="10800000" flipH="1">
              <a:off x="8904244" y="3918076"/>
              <a:ext cx="19377" cy="21903"/>
            </a:xfrm>
            <a:custGeom>
              <a:avLst/>
              <a:gdLst/>
              <a:ahLst/>
              <a:cxnLst/>
              <a:rect l="l" t="t" r="r" b="b"/>
              <a:pathLst>
                <a:path w="255" h="256" extrusionOk="0">
                  <a:moveTo>
                    <a:pt x="216" y="0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5" y="38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16"/>
            <p:cNvSpPr/>
            <p:nvPr/>
          </p:nvSpPr>
          <p:spPr>
            <a:xfrm rot="10800000" flipH="1">
              <a:off x="9068302" y="4102884"/>
              <a:ext cx="19453" cy="21903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218" y="1"/>
                  </a:moveTo>
                  <a:lnTo>
                    <a:pt x="1" y="217"/>
                  </a:lnTo>
                  <a:lnTo>
                    <a:pt x="38" y="256"/>
                  </a:lnTo>
                  <a:lnTo>
                    <a:pt x="255" y="38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16"/>
            <p:cNvSpPr/>
            <p:nvPr/>
          </p:nvSpPr>
          <p:spPr>
            <a:xfrm rot="10800000" flipH="1">
              <a:off x="9248925" y="4306259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38" y="39"/>
                  </a:moveTo>
                  <a:lnTo>
                    <a:pt x="38" y="39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16"/>
            <p:cNvSpPr/>
            <p:nvPr/>
          </p:nvSpPr>
          <p:spPr>
            <a:xfrm rot="10800000" flipH="1">
              <a:off x="9232436" y="4287778"/>
              <a:ext cx="19377" cy="21818"/>
            </a:xfrm>
            <a:custGeom>
              <a:avLst/>
              <a:gdLst/>
              <a:ahLst/>
              <a:cxnLst/>
              <a:rect l="l" t="t" r="r" b="b"/>
              <a:pathLst>
                <a:path w="255" h="255" extrusionOk="0">
                  <a:moveTo>
                    <a:pt x="217" y="0"/>
                  </a:moveTo>
                  <a:lnTo>
                    <a:pt x="0" y="218"/>
                  </a:lnTo>
                  <a:lnTo>
                    <a:pt x="39" y="255"/>
                  </a:lnTo>
                  <a:lnTo>
                    <a:pt x="255" y="3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16"/>
            <p:cNvSpPr/>
            <p:nvPr/>
          </p:nvSpPr>
          <p:spPr>
            <a:xfrm rot="10800000" flipH="1">
              <a:off x="8822177" y="3825758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0" y="0"/>
                  </a:moveTo>
                  <a:lnTo>
                    <a:pt x="38" y="38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16"/>
            <p:cNvSpPr/>
            <p:nvPr/>
          </p:nvSpPr>
          <p:spPr>
            <a:xfrm rot="10800000" flipH="1">
              <a:off x="8822177" y="3825758"/>
              <a:ext cx="19453" cy="21818"/>
            </a:xfrm>
            <a:custGeom>
              <a:avLst/>
              <a:gdLst/>
              <a:ahLst/>
              <a:cxnLst/>
              <a:rect l="l" t="t" r="r" b="b"/>
              <a:pathLst>
                <a:path w="256" h="255" extrusionOk="0">
                  <a:moveTo>
                    <a:pt x="217" y="0"/>
                  </a:moveTo>
                  <a:lnTo>
                    <a:pt x="0" y="217"/>
                  </a:lnTo>
                  <a:lnTo>
                    <a:pt x="38" y="255"/>
                  </a:lnTo>
                  <a:lnTo>
                    <a:pt x="255" y="3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16"/>
            <p:cNvSpPr/>
            <p:nvPr/>
          </p:nvSpPr>
          <p:spPr>
            <a:xfrm rot="10800000" flipH="1">
              <a:off x="8986235" y="4010480"/>
              <a:ext cx="19453" cy="21903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218" y="1"/>
                  </a:moveTo>
                  <a:lnTo>
                    <a:pt x="1" y="218"/>
                  </a:lnTo>
                  <a:lnTo>
                    <a:pt x="38" y="255"/>
                  </a:lnTo>
                  <a:lnTo>
                    <a:pt x="256" y="38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16"/>
            <p:cNvSpPr/>
            <p:nvPr/>
          </p:nvSpPr>
          <p:spPr>
            <a:xfrm rot="10800000" flipH="1">
              <a:off x="9166858" y="4213855"/>
              <a:ext cx="2964" cy="3251"/>
            </a:xfrm>
            <a:custGeom>
              <a:avLst/>
              <a:gdLst/>
              <a:ahLst/>
              <a:cxnLst/>
              <a:rect l="l" t="t" r="r" b="b"/>
              <a:pathLst>
                <a:path w="39" h="38" extrusionOk="0">
                  <a:moveTo>
                    <a:pt x="38" y="38"/>
                  </a:moveTo>
                  <a:lnTo>
                    <a:pt x="38" y="38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16"/>
            <p:cNvSpPr/>
            <p:nvPr/>
          </p:nvSpPr>
          <p:spPr>
            <a:xfrm rot="10800000" flipH="1">
              <a:off x="9150369" y="4195288"/>
              <a:ext cx="19453" cy="21818"/>
            </a:xfrm>
            <a:custGeom>
              <a:avLst/>
              <a:gdLst/>
              <a:ahLst/>
              <a:cxnLst/>
              <a:rect l="l" t="t" r="r" b="b"/>
              <a:pathLst>
                <a:path w="256" h="255" extrusionOk="0">
                  <a:moveTo>
                    <a:pt x="218" y="0"/>
                  </a:moveTo>
                  <a:lnTo>
                    <a:pt x="0" y="216"/>
                  </a:lnTo>
                  <a:lnTo>
                    <a:pt x="39" y="255"/>
                  </a:lnTo>
                  <a:lnTo>
                    <a:pt x="255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16"/>
            <p:cNvSpPr/>
            <p:nvPr/>
          </p:nvSpPr>
          <p:spPr>
            <a:xfrm rot="10800000" flipH="1">
              <a:off x="9081904" y="2276707"/>
              <a:ext cx="2964" cy="3337"/>
            </a:xfrm>
            <a:custGeom>
              <a:avLst/>
              <a:gdLst/>
              <a:ahLst/>
              <a:cxnLst/>
              <a:rect l="l" t="t" r="r" b="b"/>
              <a:pathLst>
                <a:path w="39" h="39" extrusionOk="0">
                  <a:moveTo>
                    <a:pt x="0" y="1"/>
                  </a:moveTo>
                  <a:lnTo>
                    <a:pt x="39" y="38"/>
                  </a:lnTo>
                  <a:lnTo>
                    <a:pt x="39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16"/>
            <p:cNvSpPr/>
            <p:nvPr/>
          </p:nvSpPr>
          <p:spPr>
            <a:xfrm rot="10800000" flipH="1">
              <a:off x="9246113" y="2461515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0" y="0"/>
                  </a:moveTo>
                  <a:lnTo>
                    <a:pt x="37" y="39"/>
                  </a:lnTo>
                  <a:lnTo>
                    <a:pt x="37" y="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16"/>
            <p:cNvSpPr/>
            <p:nvPr/>
          </p:nvSpPr>
          <p:spPr>
            <a:xfrm rot="10800000" flipH="1">
              <a:off x="8983423" y="2166165"/>
              <a:ext cx="2888" cy="2909"/>
            </a:xfrm>
            <a:custGeom>
              <a:avLst/>
              <a:gdLst/>
              <a:ahLst/>
              <a:cxnLst/>
              <a:rect l="l" t="t" r="r" b="b"/>
              <a:pathLst>
                <a:path w="38" h="34" extrusionOk="0">
                  <a:moveTo>
                    <a:pt x="1" y="1"/>
                  </a:moveTo>
                  <a:lnTo>
                    <a:pt x="38" y="34"/>
                  </a:lnTo>
                  <a:lnTo>
                    <a:pt x="38" y="3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16"/>
            <p:cNvSpPr/>
            <p:nvPr/>
          </p:nvSpPr>
          <p:spPr>
            <a:xfrm rot="10800000" flipH="1">
              <a:off x="9147557" y="2350545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37" y="39"/>
                  </a:moveTo>
                  <a:lnTo>
                    <a:pt x="37" y="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16"/>
            <p:cNvSpPr/>
            <p:nvPr/>
          </p:nvSpPr>
          <p:spPr>
            <a:xfrm rot="10800000" flipH="1">
              <a:off x="8086386" y="2076918"/>
              <a:ext cx="831483" cy="935855"/>
            </a:xfrm>
            <a:custGeom>
              <a:avLst/>
              <a:gdLst/>
              <a:ahLst/>
              <a:cxnLst/>
              <a:rect l="l" t="t" r="r" b="b"/>
              <a:pathLst>
                <a:path w="10942" h="10938" extrusionOk="0">
                  <a:moveTo>
                    <a:pt x="218" y="0"/>
                  </a:moveTo>
                  <a:lnTo>
                    <a:pt x="1" y="218"/>
                  </a:lnTo>
                  <a:lnTo>
                    <a:pt x="10725" y="10937"/>
                  </a:lnTo>
                  <a:lnTo>
                    <a:pt x="10942" y="10724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16"/>
            <p:cNvSpPr/>
            <p:nvPr/>
          </p:nvSpPr>
          <p:spPr>
            <a:xfrm rot="10800000" flipH="1">
              <a:off x="8901280" y="2073761"/>
              <a:ext cx="19453" cy="21476"/>
            </a:xfrm>
            <a:custGeom>
              <a:avLst/>
              <a:gdLst/>
              <a:ahLst/>
              <a:cxnLst/>
              <a:rect l="l" t="t" r="r" b="b"/>
              <a:pathLst>
                <a:path w="256" h="251" extrusionOk="0">
                  <a:moveTo>
                    <a:pt x="218" y="0"/>
                  </a:moveTo>
                  <a:lnTo>
                    <a:pt x="1" y="213"/>
                  </a:lnTo>
                  <a:lnTo>
                    <a:pt x="39" y="250"/>
                  </a:lnTo>
                  <a:lnTo>
                    <a:pt x="255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16"/>
            <p:cNvSpPr/>
            <p:nvPr/>
          </p:nvSpPr>
          <p:spPr>
            <a:xfrm rot="10800000" flipH="1">
              <a:off x="8250596" y="2261470"/>
              <a:ext cx="831407" cy="936112"/>
            </a:xfrm>
            <a:custGeom>
              <a:avLst/>
              <a:gdLst/>
              <a:ahLst/>
              <a:cxnLst/>
              <a:rect l="l" t="t" r="r" b="b"/>
              <a:pathLst>
                <a:path w="10941" h="10941" extrusionOk="0">
                  <a:moveTo>
                    <a:pt x="217" y="1"/>
                  </a:moveTo>
                  <a:lnTo>
                    <a:pt x="0" y="217"/>
                  </a:lnTo>
                  <a:lnTo>
                    <a:pt x="10724" y="10941"/>
                  </a:lnTo>
                  <a:lnTo>
                    <a:pt x="10940" y="10725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16"/>
            <p:cNvSpPr/>
            <p:nvPr/>
          </p:nvSpPr>
          <p:spPr>
            <a:xfrm rot="10800000" flipH="1">
              <a:off x="9065490" y="2258141"/>
              <a:ext cx="19377" cy="21903"/>
            </a:xfrm>
            <a:custGeom>
              <a:avLst/>
              <a:gdLst/>
              <a:ahLst/>
              <a:cxnLst/>
              <a:rect l="l" t="t" r="r" b="b"/>
              <a:pathLst>
                <a:path w="255" h="256" extrusionOk="0">
                  <a:moveTo>
                    <a:pt x="216" y="1"/>
                  </a:moveTo>
                  <a:lnTo>
                    <a:pt x="0" y="217"/>
                  </a:lnTo>
                  <a:lnTo>
                    <a:pt x="38" y="255"/>
                  </a:lnTo>
                  <a:lnTo>
                    <a:pt x="255" y="38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16"/>
            <p:cNvSpPr/>
            <p:nvPr/>
          </p:nvSpPr>
          <p:spPr>
            <a:xfrm rot="10800000" flipH="1">
              <a:off x="8414654" y="2443026"/>
              <a:ext cx="831559" cy="939363"/>
            </a:xfrm>
            <a:custGeom>
              <a:avLst/>
              <a:gdLst/>
              <a:ahLst/>
              <a:cxnLst/>
              <a:rect l="l" t="t" r="r" b="b"/>
              <a:pathLst>
                <a:path w="10943" h="10979" extrusionOk="0">
                  <a:moveTo>
                    <a:pt x="218" y="0"/>
                  </a:moveTo>
                  <a:lnTo>
                    <a:pt x="1" y="218"/>
                  </a:lnTo>
                  <a:lnTo>
                    <a:pt x="10762" y="10979"/>
                  </a:lnTo>
                  <a:lnTo>
                    <a:pt x="10725" y="10941"/>
                  </a:lnTo>
                  <a:lnTo>
                    <a:pt x="10942" y="10724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16"/>
            <p:cNvSpPr/>
            <p:nvPr/>
          </p:nvSpPr>
          <p:spPr>
            <a:xfrm rot="10800000" flipH="1">
              <a:off x="9229548" y="2443034"/>
              <a:ext cx="19453" cy="21818"/>
            </a:xfrm>
            <a:custGeom>
              <a:avLst/>
              <a:gdLst/>
              <a:ahLst/>
              <a:cxnLst/>
              <a:rect l="l" t="t" r="r" b="b"/>
              <a:pathLst>
                <a:path w="256" h="255" extrusionOk="0">
                  <a:moveTo>
                    <a:pt x="218" y="0"/>
                  </a:moveTo>
                  <a:lnTo>
                    <a:pt x="1" y="217"/>
                  </a:lnTo>
                  <a:lnTo>
                    <a:pt x="38" y="255"/>
                  </a:lnTo>
                  <a:lnTo>
                    <a:pt x="255" y="39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16"/>
            <p:cNvSpPr/>
            <p:nvPr/>
          </p:nvSpPr>
          <p:spPr>
            <a:xfrm rot="10800000" flipH="1">
              <a:off x="8578788" y="2630915"/>
              <a:ext cx="831483" cy="936283"/>
            </a:xfrm>
            <a:custGeom>
              <a:avLst/>
              <a:gdLst/>
              <a:ahLst/>
              <a:cxnLst/>
              <a:rect l="l" t="t" r="r" b="b"/>
              <a:pathLst>
                <a:path w="10942" h="10943" extrusionOk="0">
                  <a:moveTo>
                    <a:pt x="218" y="1"/>
                  </a:moveTo>
                  <a:lnTo>
                    <a:pt x="0" y="218"/>
                  </a:lnTo>
                  <a:lnTo>
                    <a:pt x="10724" y="10942"/>
                  </a:lnTo>
                  <a:lnTo>
                    <a:pt x="10942" y="10725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16"/>
            <p:cNvSpPr/>
            <p:nvPr/>
          </p:nvSpPr>
          <p:spPr>
            <a:xfrm rot="10800000" flipH="1">
              <a:off x="8144897" y="2003595"/>
              <a:ext cx="690293" cy="777569"/>
            </a:xfrm>
            <a:custGeom>
              <a:avLst/>
              <a:gdLst/>
              <a:ahLst/>
              <a:cxnLst/>
              <a:rect l="l" t="t" r="r" b="b"/>
              <a:pathLst>
                <a:path w="9084" h="9088" extrusionOk="0">
                  <a:moveTo>
                    <a:pt x="1" y="1"/>
                  </a:moveTo>
                  <a:lnTo>
                    <a:pt x="1" y="1"/>
                  </a:lnTo>
                  <a:cubicBezTo>
                    <a:pt x="208" y="358"/>
                    <a:pt x="419" y="713"/>
                    <a:pt x="632" y="1066"/>
                  </a:cubicBezTo>
                  <a:lnTo>
                    <a:pt x="8418" y="8853"/>
                  </a:lnTo>
                  <a:cubicBezTo>
                    <a:pt x="8635" y="8937"/>
                    <a:pt x="8857" y="9012"/>
                    <a:pt x="9083" y="9088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16"/>
            <p:cNvSpPr/>
            <p:nvPr/>
          </p:nvSpPr>
          <p:spPr>
            <a:xfrm rot="10800000" flipH="1">
              <a:off x="8168529" y="2168980"/>
              <a:ext cx="834370" cy="936198"/>
            </a:xfrm>
            <a:custGeom>
              <a:avLst/>
              <a:gdLst/>
              <a:ahLst/>
              <a:cxnLst/>
              <a:rect l="l" t="t" r="r" b="b"/>
              <a:pathLst>
                <a:path w="10980" h="10942" extrusionOk="0">
                  <a:moveTo>
                    <a:pt x="217" y="1"/>
                  </a:moveTo>
                  <a:lnTo>
                    <a:pt x="1" y="218"/>
                  </a:lnTo>
                  <a:lnTo>
                    <a:pt x="10725" y="10942"/>
                  </a:lnTo>
                  <a:lnTo>
                    <a:pt x="10941" y="10725"/>
                  </a:lnTo>
                  <a:lnTo>
                    <a:pt x="10979" y="10762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16"/>
            <p:cNvSpPr/>
            <p:nvPr/>
          </p:nvSpPr>
          <p:spPr>
            <a:xfrm rot="10800000" flipH="1">
              <a:off x="8983423" y="2166165"/>
              <a:ext cx="19453" cy="21476"/>
            </a:xfrm>
            <a:custGeom>
              <a:avLst/>
              <a:gdLst/>
              <a:ahLst/>
              <a:cxnLst/>
              <a:rect l="l" t="t" r="r" b="b"/>
              <a:pathLst>
                <a:path w="256" h="251" extrusionOk="0">
                  <a:moveTo>
                    <a:pt x="217" y="1"/>
                  </a:moveTo>
                  <a:lnTo>
                    <a:pt x="1" y="218"/>
                  </a:lnTo>
                  <a:lnTo>
                    <a:pt x="38" y="251"/>
                  </a:lnTo>
                  <a:lnTo>
                    <a:pt x="255" y="38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16"/>
            <p:cNvSpPr/>
            <p:nvPr/>
          </p:nvSpPr>
          <p:spPr>
            <a:xfrm rot="10800000" flipH="1">
              <a:off x="8332663" y="2353788"/>
              <a:ext cx="831483" cy="939449"/>
            </a:xfrm>
            <a:custGeom>
              <a:avLst/>
              <a:gdLst/>
              <a:ahLst/>
              <a:cxnLst/>
              <a:rect l="l" t="t" r="r" b="b"/>
              <a:pathLst>
                <a:path w="10942" h="10980" extrusionOk="0">
                  <a:moveTo>
                    <a:pt x="179" y="1"/>
                  </a:moveTo>
                  <a:lnTo>
                    <a:pt x="218" y="39"/>
                  </a:lnTo>
                  <a:lnTo>
                    <a:pt x="218" y="39"/>
                  </a:lnTo>
                  <a:lnTo>
                    <a:pt x="218" y="39"/>
                  </a:lnTo>
                  <a:lnTo>
                    <a:pt x="179" y="1"/>
                  </a:lnTo>
                  <a:close/>
                  <a:moveTo>
                    <a:pt x="218" y="39"/>
                  </a:moveTo>
                  <a:lnTo>
                    <a:pt x="0" y="255"/>
                  </a:lnTo>
                  <a:lnTo>
                    <a:pt x="10724" y="10979"/>
                  </a:lnTo>
                  <a:lnTo>
                    <a:pt x="10941" y="10763"/>
                  </a:lnTo>
                  <a:lnTo>
                    <a:pt x="218" y="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16"/>
            <p:cNvSpPr/>
            <p:nvPr/>
          </p:nvSpPr>
          <p:spPr>
            <a:xfrm rot="10800000" flipH="1">
              <a:off x="9147557" y="2350545"/>
              <a:ext cx="19377" cy="21818"/>
            </a:xfrm>
            <a:custGeom>
              <a:avLst/>
              <a:gdLst/>
              <a:ahLst/>
              <a:cxnLst/>
              <a:rect l="l" t="t" r="r" b="b"/>
              <a:pathLst>
                <a:path w="255" h="255" extrusionOk="0">
                  <a:moveTo>
                    <a:pt x="217" y="0"/>
                  </a:moveTo>
                  <a:lnTo>
                    <a:pt x="0" y="216"/>
                  </a:lnTo>
                  <a:lnTo>
                    <a:pt x="37" y="255"/>
                  </a:lnTo>
                  <a:lnTo>
                    <a:pt x="255" y="3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16"/>
            <p:cNvSpPr/>
            <p:nvPr/>
          </p:nvSpPr>
          <p:spPr>
            <a:xfrm rot="10800000" flipH="1">
              <a:off x="8496721" y="2538596"/>
              <a:ext cx="834370" cy="936198"/>
            </a:xfrm>
            <a:custGeom>
              <a:avLst/>
              <a:gdLst/>
              <a:ahLst/>
              <a:cxnLst/>
              <a:rect l="l" t="t" r="r" b="b"/>
              <a:pathLst>
                <a:path w="10980" h="10942" extrusionOk="0">
                  <a:moveTo>
                    <a:pt x="10942" y="10724"/>
                  </a:moveTo>
                  <a:lnTo>
                    <a:pt x="10941" y="10725"/>
                  </a:lnTo>
                  <a:lnTo>
                    <a:pt x="10941" y="10725"/>
                  </a:lnTo>
                  <a:lnTo>
                    <a:pt x="10979" y="10763"/>
                  </a:lnTo>
                  <a:lnTo>
                    <a:pt x="10979" y="10763"/>
                  </a:lnTo>
                  <a:lnTo>
                    <a:pt x="10942" y="10724"/>
                  </a:lnTo>
                  <a:close/>
                  <a:moveTo>
                    <a:pt x="218" y="1"/>
                  </a:moveTo>
                  <a:lnTo>
                    <a:pt x="1" y="218"/>
                  </a:lnTo>
                  <a:lnTo>
                    <a:pt x="10725" y="10942"/>
                  </a:lnTo>
                  <a:lnTo>
                    <a:pt x="10941" y="10725"/>
                  </a:lnTo>
                  <a:lnTo>
                    <a:pt x="10941" y="10725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16"/>
            <p:cNvSpPr/>
            <p:nvPr/>
          </p:nvSpPr>
          <p:spPr>
            <a:xfrm rot="10800000" flipH="1">
              <a:off x="8657967" y="2720153"/>
              <a:ext cx="834370" cy="939363"/>
            </a:xfrm>
            <a:custGeom>
              <a:avLst/>
              <a:gdLst/>
              <a:ahLst/>
              <a:cxnLst/>
              <a:rect l="l" t="t" r="r" b="b"/>
              <a:pathLst>
                <a:path w="10980" h="10979" extrusionOk="0">
                  <a:moveTo>
                    <a:pt x="1" y="179"/>
                  </a:moveTo>
                  <a:lnTo>
                    <a:pt x="39" y="217"/>
                  </a:lnTo>
                  <a:lnTo>
                    <a:pt x="39" y="217"/>
                  </a:lnTo>
                  <a:lnTo>
                    <a:pt x="1" y="179"/>
                  </a:lnTo>
                  <a:close/>
                  <a:moveTo>
                    <a:pt x="255" y="0"/>
                  </a:moveTo>
                  <a:lnTo>
                    <a:pt x="39" y="217"/>
                  </a:lnTo>
                  <a:lnTo>
                    <a:pt x="39" y="217"/>
                  </a:lnTo>
                  <a:lnTo>
                    <a:pt x="10800" y="10979"/>
                  </a:lnTo>
                  <a:lnTo>
                    <a:pt x="10763" y="10941"/>
                  </a:lnTo>
                  <a:lnTo>
                    <a:pt x="10979" y="10724"/>
                  </a:lnTo>
                  <a:lnTo>
                    <a:pt x="2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16"/>
            <p:cNvSpPr/>
            <p:nvPr/>
          </p:nvSpPr>
          <p:spPr>
            <a:xfrm rot="10800000" flipH="1">
              <a:off x="8083575" y="2994122"/>
              <a:ext cx="19453" cy="21818"/>
            </a:xfrm>
            <a:custGeom>
              <a:avLst/>
              <a:gdLst/>
              <a:ahLst/>
              <a:cxnLst/>
              <a:rect l="l" t="t" r="r" b="b"/>
              <a:pathLst>
                <a:path w="256" h="255" extrusionOk="0">
                  <a:moveTo>
                    <a:pt x="218" y="0"/>
                  </a:moveTo>
                  <a:lnTo>
                    <a:pt x="1" y="216"/>
                  </a:lnTo>
                  <a:lnTo>
                    <a:pt x="38" y="255"/>
                  </a:lnTo>
                  <a:lnTo>
                    <a:pt x="255" y="37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16"/>
            <p:cNvSpPr/>
            <p:nvPr/>
          </p:nvSpPr>
          <p:spPr>
            <a:xfrm rot="10800000" flipH="1">
              <a:off x="8264198" y="3197496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38" y="39"/>
                  </a:moveTo>
                  <a:lnTo>
                    <a:pt x="38" y="39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16"/>
            <p:cNvSpPr/>
            <p:nvPr/>
          </p:nvSpPr>
          <p:spPr>
            <a:xfrm rot="10800000" flipH="1">
              <a:off x="8247708" y="3178930"/>
              <a:ext cx="19377" cy="21903"/>
            </a:xfrm>
            <a:custGeom>
              <a:avLst/>
              <a:gdLst/>
              <a:ahLst/>
              <a:cxnLst/>
              <a:rect l="l" t="t" r="r" b="b"/>
              <a:pathLst>
                <a:path w="255" h="256" extrusionOk="0">
                  <a:moveTo>
                    <a:pt x="217" y="0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5" y="3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16"/>
            <p:cNvSpPr/>
            <p:nvPr/>
          </p:nvSpPr>
          <p:spPr>
            <a:xfrm rot="10800000" flipH="1">
              <a:off x="8411842" y="3363738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1" y="0"/>
                  </a:move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16"/>
            <p:cNvSpPr/>
            <p:nvPr/>
          </p:nvSpPr>
          <p:spPr>
            <a:xfrm rot="10800000" flipH="1">
              <a:off x="8411842" y="3363738"/>
              <a:ext cx="19453" cy="21818"/>
            </a:xfrm>
            <a:custGeom>
              <a:avLst/>
              <a:gdLst/>
              <a:ahLst/>
              <a:cxnLst/>
              <a:rect l="l" t="t" r="r" b="b"/>
              <a:pathLst>
                <a:path w="256" h="255" extrusionOk="0">
                  <a:moveTo>
                    <a:pt x="217" y="0"/>
                  </a:moveTo>
                  <a:lnTo>
                    <a:pt x="1" y="217"/>
                  </a:lnTo>
                  <a:lnTo>
                    <a:pt x="38" y="255"/>
                  </a:lnTo>
                  <a:lnTo>
                    <a:pt x="255" y="3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16"/>
            <p:cNvSpPr/>
            <p:nvPr/>
          </p:nvSpPr>
          <p:spPr>
            <a:xfrm rot="10800000" flipH="1">
              <a:off x="8575976" y="3548460"/>
              <a:ext cx="19377" cy="21903"/>
            </a:xfrm>
            <a:custGeom>
              <a:avLst/>
              <a:gdLst/>
              <a:ahLst/>
              <a:cxnLst/>
              <a:rect l="l" t="t" r="r" b="b"/>
              <a:pathLst>
                <a:path w="255" h="256" extrusionOk="0">
                  <a:moveTo>
                    <a:pt x="217" y="1"/>
                  </a:moveTo>
                  <a:lnTo>
                    <a:pt x="0" y="217"/>
                  </a:lnTo>
                  <a:lnTo>
                    <a:pt x="37" y="255"/>
                  </a:lnTo>
                  <a:lnTo>
                    <a:pt x="255" y="38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16"/>
            <p:cNvSpPr/>
            <p:nvPr/>
          </p:nvSpPr>
          <p:spPr>
            <a:xfrm rot="10800000" flipH="1">
              <a:off x="8182131" y="3105092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38" y="38"/>
                  </a:moveTo>
                  <a:lnTo>
                    <a:pt x="38" y="38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16"/>
            <p:cNvSpPr/>
            <p:nvPr/>
          </p:nvSpPr>
          <p:spPr>
            <a:xfrm rot="10800000" flipH="1">
              <a:off x="8165642" y="3086526"/>
              <a:ext cx="19377" cy="21818"/>
            </a:xfrm>
            <a:custGeom>
              <a:avLst/>
              <a:gdLst/>
              <a:ahLst/>
              <a:cxnLst/>
              <a:rect l="l" t="t" r="r" b="b"/>
              <a:pathLst>
                <a:path w="255" h="255" extrusionOk="0">
                  <a:moveTo>
                    <a:pt x="218" y="0"/>
                  </a:moveTo>
                  <a:lnTo>
                    <a:pt x="0" y="217"/>
                  </a:lnTo>
                  <a:lnTo>
                    <a:pt x="39" y="255"/>
                  </a:lnTo>
                  <a:lnTo>
                    <a:pt x="255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16"/>
            <p:cNvSpPr/>
            <p:nvPr/>
          </p:nvSpPr>
          <p:spPr>
            <a:xfrm rot="10800000" flipH="1">
              <a:off x="8329775" y="3271334"/>
              <a:ext cx="2964" cy="3251"/>
            </a:xfrm>
            <a:custGeom>
              <a:avLst/>
              <a:gdLst/>
              <a:ahLst/>
              <a:cxnLst/>
              <a:rect l="l" t="t" r="r" b="b"/>
              <a:pathLst>
                <a:path w="39" h="38" extrusionOk="0">
                  <a:moveTo>
                    <a:pt x="1" y="0"/>
                  </a:moveTo>
                  <a:lnTo>
                    <a:pt x="38" y="37"/>
                  </a:lnTo>
                  <a:lnTo>
                    <a:pt x="38" y="3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16"/>
            <p:cNvSpPr/>
            <p:nvPr/>
          </p:nvSpPr>
          <p:spPr>
            <a:xfrm rot="10800000" flipH="1">
              <a:off x="8329775" y="3271334"/>
              <a:ext cx="19453" cy="21903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217" y="1"/>
                  </a:moveTo>
                  <a:lnTo>
                    <a:pt x="1" y="218"/>
                  </a:lnTo>
                  <a:lnTo>
                    <a:pt x="38" y="255"/>
                  </a:lnTo>
                  <a:lnTo>
                    <a:pt x="256" y="3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16"/>
            <p:cNvSpPr/>
            <p:nvPr/>
          </p:nvSpPr>
          <p:spPr>
            <a:xfrm rot="10800000" flipH="1">
              <a:off x="8493909" y="3456142"/>
              <a:ext cx="19377" cy="21818"/>
            </a:xfrm>
            <a:custGeom>
              <a:avLst/>
              <a:gdLst/>
              <a:ahLst/>
              <a:cxnLst/>
              <a:rect l="l" t="t" r="r" b="b"/>
              <a:pathLst>
                <a:path w="255" h="255" extrusionOk="0">
                  <a:moveTo>
                    <a:pt x="218" y="0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5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16"/>
            <p:cNvSpPr/>
            <p:nvPr/>
          </p:nvSpPr>
          <p:spPr>
            <a:xfrm rot="10800000" flipH="1">
              <a:off x="8674532" y="3659431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37" y="38"/>
                  </a:moveTo>
                  <a:lnTo>
                    <a:pt x="37" y="38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16"/>
            <p:cNvSpPr/>
            <p:nvPr/>
          </p:nvSpPr>
          <p:spPr>
            <a:xfrm rot="10800000" flipH="1">
              <a:off x="8657967" y="3640864"/>
              <a:ext cx="19453" cy="21903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218" y="1"/>
                  </a:moveTo>
                  <a:lnTo>
                    <a:pt x="1" y="217"/>
                  </a:lnTo>
                  <a:lnTo>
                    <a:pt x="39" y="255"/>
                  </a:lnTo>
                  <a:lnTo>
                    <a:pt x="255" y="38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16"/>
            <p:cNvSpPr/>
            <p:nvPr/>
          </p:nvSpPr>
          <p:spPr>
            <a:xfrm rot="10800000" flipH="1">
              <a:off x="9059335" y="4722244"/>
              <a:ext cx="446669" cy="502494"/>
            </a:xfrm>
            <a:custGeom>
              <a:avLst/>
              <a:gdLst/>
              <a:ahLst/>
              <a:cxnLst/>
              <a:rect l="l" t="t" r="r" b="b"/>
              <a:pathLst>
                <a:path w="5878" h="5873" extrusionOk="0">
                  <a:moveTo>
                    <a:pt x="1" y="1"/>
                  </a:moveTo>
                  <a:lnTo>
                    <a:pt x="5872" y="5873"/>
                  </a:lnTo>
                  <a:cubicBezTo>
                    <a:pt x="5872" y="5727"/>
                    <a:pt x="5872" y="5585"/>
                    <a:pt x="5877" y="5444"/>
                  </a:cubicBezTo>
                  <a:lnTo>
                    <a:pt x="43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16"/>
            <p:cNvSpPr/>
            <p:nvPr/>
          </p:nvSpPr>
          <p:spPr>
            <a:xfrm rot="10800000" flipH="1">
              <a:off x="9223469" y="4905855"/>
              <a:ext cx="283519" cy="318882"/>
            </a:xfrm>
            <a:custGeom>
              <a:avLst/>
              <a:gdLst/>
              <a:ahLst/>
              <a:cxnLst/>
              <a:rect l="l" t="t" r="r" b="b"/>
              <a:pathLst>
                <a:path w="3731" h="3727" extrusionOk="0">
                  <a:moveTo>
                    <a:pt x="0" y="1"/>
                  </a:moveTo>
                  <a:lnTo>
                    <a:pt x="3726" y="3727"/>
                  </a:lnTo>
                  <a:cubicBezTo>
                    <a:pt x="3726" y="3581"/>
                    <a:pt x="3726" y="3439"/>
                    <a:pt x="3731" y="3298"/>
                  </a:cubicBezTo>
                  <a:lnTo>
                    <a:pt x="4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16"/>
            <p:cNvSpPr/>
            <p:nvPr/>
          </p:nvSpPr>
          <p:spPr>
            <a:xfrm rot="10800000" flipH="1">
              <a:off x="8835779" y="3847490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38" y="38"/>
                  </a:moveTo>
                  <a:lnTo>
                    <a:pt x="38" y="3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16"/>
            <p:cNvSpPr/>
            <p:nvPr/>
          </p:nvSpPr>
          <p:spPr>
            <a:xfrm rot="10800000" flipH="1">
              <a:off x="8999837" y="4032298"/>
              <a:ext cx="3040" cy="3251"/>
            </a:xfrm>
            <a:custGeom>
              <a:avLst/>
              <a:gdLst/>
              <a:ahLst/>
              <a:cxnLst/>
              <a:rect l="l" t="t" r="r" b="b"/>
              <a:pathLst>
                <a:path w="40" h="38" extrusionOk="0">
                  <a:moveTo>
                    <a:pt x="1" y="0"/>
                  </a:moveTo>
                  <a:lnTo>
                    <a:pt x="39" y="38"/>
                  </a:lnTo>
                  <a:lnTo>
                    <a:pt x="39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16"/>
            <p:cNvSpPr/>
            <p:nvPr/>
          </p:nvSpPr>
          <p:spPr>
            <a:xfrm rot="10800000" flipH="1">
              <a:off x="9147557" y="4198540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37" y="37"/>
                  </a:moveTo>
                  <a:lnTo>
                    <a:pt x="37" y="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16"/>
            <p:cNvSpPr/>
            <p:nvPr/>
          </p:nvSpPr>
          <p:spPr>
            <a:xfrm rot="10800000" flipH="1">
              <a:off x="7935930" y="4675875"/>
              <a:ext cx="2964" cy="2909"/>
            </a:xfrm>
            <a:custGeom>
              <a:avLst/>
              <a:gdLst/>
              <a:ahLst/>
              <a:cxnLst/>
              <a:rect l="l" t="t" r="r" b="b"/>
              <a:pathLst>
                <a:path w="39" h="34" extrusionOk="0">
                  <a:moveTo>
                    <a:pt x="39" y="34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16"/>
            <p:cNvSpPr/>
            <p:nvPr/>
          </p:nvSpPr>
          <p:spPr>
            <a:xfrm rot="10800000" flipH="1">
              <a:off x="8753712" y="3755171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38" y="38"/>
                  </a:moveTo>
                  <a:lnTo>
                    <a:pt x="38" y="3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16"/>
            <p:cNvSpPr/>
            <p:nvPr/>
          </p:nvSpPr>
          <p:spPr>
            <a:xfrm rot="10800000" flipH="1">
              <a:off x="7922328" y="3739763"/>
              <a:ext cx="831483" cy="936198"/>
            </a:xfrm>
            <a:custGeom>
              <a:avLst/>
              <a:gdLst/>
              <a:ahLst/>
              <a:cxnLst/>
              <a:rect l="l" t="t" r="r" b="b"/>
              <a:pathLst>
                <a:path w="10942" h="10942" extrusionOk="0">
                  <a:moveTo>
                    <a:pt x="218" y="1"/>
                  </a:moveTo>
                  <a:lnTo>
                    <a:pt x="0" y="218"/>
                  </a:lnTo>
                  <a:lnTo>
                    <a:pt x="10724" y="10942"/>
                  </a:lnTo>
                  <a:lnTo>
                    <a:pt x="10942" y="10725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16"/>
            <p:cNvSpPr/>
            <p:nvPr/>
          </p:nvSpPr>
          <p:spPr>
            <a:xfrm rot="10800000" flipH="1">
              <a:off x="8737222" y="3736519"/>
              <a:ext cx="19377" cy="21903"/>
            </a:xfrm>
            <a:custGeom>
              <a:avLst/>
              <a:gdLst/>
              <a:ahLst/>
              <a:cxnLst/>
              <a:rect l="l" t="t" r="r" b="b"/>
              <a:pathLst>
                <a:path w="255" h="256" extrusionOk="0">
                  <a:moveTo>
                    <a:pt x="218" y="1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5" y="38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16"/>
            <p:cNvSpPr/>
            <p:nvPr/>
          </p:nvSpPr>
          <p:spPr>
            <a:xfrm rot="10800000" flipH="1">
              <a:off x="8083575" y="4842116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1" y="0"/>
                  </a:moveTo>
                  <a:lnTo>
                    <a:pt x="1" y="0"/>
                  </a:lnTo>
                  <a:lnTo>
                    <a:pt x="38" y="3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16"/>
            <p:cNvSpPr/>
            <p:nvPr/>
          </p:nvSpPr>
          <p:spPr>
            <a:xfrm rot="10800000" flipH="1">
              <a:off x="8086386" y="3924571"/>
              <a:ext cx="831483" cy="935770"/>
            </a:xfrm>
            <a:custGeom>
              <a:avLst/>
              <a:gdLst/>
              <a:ahLst/>
              <a:cxnLst/>
              <a:rect l="l" t="t" r="r" b="b"/>
              <a:pathLst>
                <a:path w="10942" h="10937" extrusionOk="0">
                  <a:moveTo>
                    <a:pt x="218" y="1"/>
                  </a:moveTo>
                  <a:lnTo>
                    <a:pt x="1" y="212"/>
                  </a:lnTo>
                  <a:lnTo>
                    <a:pt x="10725" y="10936"/>
                  </a:lnTo>
                  <a:lnTo>
                    <a:pt x="10942" y="10720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16"/>
            <p:cNvSpPr/>
            <p:nvPr/>
          </p:nvSpPr>
          <p:spPr>
            <a:xfrm rot="10800000" flipH="1">
              <a:off x="8901280" y="3921328"/>
              <a:ext cx="3040" cy="3337"/>
            </a:xfrm>
            <a:custGeom>
              <a:avLst/>
              <a:gdLst/>
              <a:ahLst/>
              <a:cxnLst/>
              <a:rect l="l" t="t" r="r" b="b"/>
              <a:pathLst>
                <a:path w="40" h="39" extrusionOk="0">
                  <a:moveTo>
                    <a:pt x="1" y="0"/>
                  </a:moveTo>
                  <a:lnTo>
                    <a:pt x="39" y="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16"/>
            <p:cNvSpPr/>
            <p:nvPr/>
          </p:nvSpPr>
          <p:spPr>
            <a:xfrm rot="10800000" flipH="1">
              <a:off x="8901280" y="3921327"/>
              <a:ext cx="19453" cy="21818"/>
            </a:xfrm>
            <a:custGeom>
              <a:avLst/>
              <a:gdLst/>
              <a:ahLst/>
              <a:cxnLst/>
              <a:rect l="l" t="t" r="r" b="b"/>
              <a:pathLst>
                <a:path w="256" h="255" extrusionOk="0">
                  <a:moveTo>
                    <a:pt x="218" y="0"/>
                  </a:moveTo>
                  <a:lnTo>
                    <a:pt x="1" y="216"/>
                  </a:lnTo>
                  <a:lnTo>
                    <a:pt x="39" y="255"/>
                  </a:lnTo>
                  <a:lnTo>
                    <a:pt x="255" y="37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16"/>
            <p:cNvSpPr/>
            <p:nvPr/>
          </p:nvSpPr>
          <p:spPr>
            <a:xfrm rot="10800000" flipH="1">
              <a:off x="8250596" y="4109379"/>
              <a:ext cx="831407" cy="935684"/>
            </a:xfrm>
            <a:custGeom>
              <a:avLst/>
              <a:gdLst/>
              <a:ahLst/>
              <a:cxnLst/>
              <a:rect l="l" t="t" r="r" b="b"/>
              <a:pathLst>
                <a:path w="10941" h="10936" extrusionOk="0">
                  <a:moveTo>
                    <a:pt x="217" y="0"/>
                  </a:moveTo>
                  <a:lnTo>
                    <a:pt x="0" y="212"/>
                  </a:lnTo>
                  <a:lnTo>
                    <a:pt x="10724" y="10936"/>
                  </a:lnTo>
                  <a:lnTo>
                    <a:pt x="10940" y="1071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16"/>
            <p:cNvSpPr/>
            <p:nvPr/>
          </p:nvSpPr>
          <p:spPr>
            <a:xfrm rot="10800000" flipH="1">
              <a:off x="9065490" y="4106135"/>
              <a:ext cx="19377" cy="21903"/>
            </a:xfrm>
            <a:custGeom>
              <a:avLst/>
              <a:gdLst/>
              <a:ahLst/>
              <a:cxnLst/>
              <a:rect l="l" t="t" r="r" b="b"/>
              <a:pathLst>
                <a:path w="255" h="256" extrusionOk="0">
                  <a:moveTo>
                    <a:pt x="216" y="0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5" y="39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16"/>
            <p:cNvSpPr/>
            <p:nvPr/>
          </p:nvSpPr>
          <p:spPr>
            <a:xfrm rot="10800000" flipH="1">
              <a:off x="9246113" y="4309510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37" y="38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16"/>
            <p:cNvSpPr/>
            <p:nvPr/>
          </p:nvSpPr>
          <p:spPr>
            <a:xfrm rot="10800000" flipH="1">
              <a:off x="8414654" y="4294101"/>
              <a:ext cx="831559" cy="930636"/>
            </a:xfrm>
            <a:custGeom>
              <a:avLst/>
              <a:gdLst/>
              <a:ahLst/>
              <a:cxnLst/>
              <a:rect l="l" t="t" r="r" b="b"/>
              <a:pathLst>
                <a:path w="10943" h="10877" extrusionOk="0">
                  <a:moveTo>
                    <a:pt x="157" y="1"/>
                  </a:moveTo>
                  <a:lnTo>
                    <a:pt x="1" y="152"/>
                  </a:lnTo>
                  <a:lnTo>
                    <a:pt x="10725" y="10876"/>
                  </a:lnTo>
                  <a:lnTo>
                    <a:pt x="10942" y="10659"/>
                  </a:lnTo>
                  <a:lnTo>
                    <a:pt x="27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16"/>
            <p:cNvSpPr/>
            <p:nvPr/>
          </p:nvSpPr>
          <p:spPr>
            <a:xfrm rot="10800000" flipH="1">
              <a:off x="9229548" y="4290943"/>
              <a:ext cx="19453" cy="21903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218" y="1"/>
                  </a:moveTo>
                  <a:lnTo>
                    <a:pt x="1" y="218"/>
                  </a:lnTo>
                  <a:lnTo>
                    <a:pt x="38" y="256"/>
                  </a:lnTo>
                  <a:lnTo>
                    <a:pt x="255" y="38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16"/>
            <p:cNvSpPr/>
            <p:nvPr/>
          </p:nvSpPr>
          <p:spPr>
            <a:xfrm rot="10800000" flipH="1">
              <a:off x="8731067" y="4478997"/>
              <a:ext cx="679199" cy="745741"/>
            </a:xfrm>
            <a:custGeom>
              <a:avLst/>
              <a:gdLst/>
              <a:ahLst/>
              <a:cxnLst/>
              <a:rect l="l" t="t" r="r" b="b"/>
              <a:pathLst>
                <a:path w="8938" h="8716" extrusionOk="0">
                  <a:moveTo>
                    <a:pt x="1" y="1"/>
                  </a:moveTo>
                  <a:lnTo>
                    <a:pt x="8720" y="8716"/>
                  </a:lnTo>
                  <a:lnTo>
                    <a:pt x="8938" y="8504"/>
                  </a:lnTo>
                  <a:lnTo>
                    <a:pt x="4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16"/>
            <p:cNvSpPr/>
            <p:nvPr/>
          </p:nvSpPr>
          <p:spPr>
            <a:xfrm rot="10800000" flipH="1">
              <a:off x="8001508" y="3828916"/>
              <a:ext cx="834370" cy="939021"/>
            </a:xfrm>
            <a:custGeom>
              <a:avLst/>
              <a:gdLst/>
              <a:ahLst/>
              <a:cxnLst/>
              <a:rect l="l" t="t" r="r" b="b"/>
              <a:pathLst>
                <a:path w="10980" h="10975" extrusionOk="0">
                  <a:moveTo>
                    <a:pt x="1" y="175"/>
                  </a:moveTo>
                  <a:lnTo>
                    <a:pt x="38" y="213"/>
                  </a:lnTo>
                  <a:lnTo>
                    <a:pt x="39" y="213"/>
                  </a:lnTo>
                  <a:lnTo>
                    <a:pt x="39" y="213"/>
                  </a:lnTo>
                  <a:lnTo>
                    <a:pt x="1" y="175"/>
                  </a:lnTo>
                  <a:close/>
                  <a:moveTo>
                    <a:pt x="255" y="1"/>
                  </a:moveTo>
                  <a:lnTo>
                    <a:pt x="39" y="213"/>
                  </a:lnTo>
                  <a:lnTo>
                    <a:pt x="39" y="213"/>
                  </a:lnTo>
                  <a:lnTo>
                    <a:pt x="10763" y="10937"/>
                  </a:lnTo>
                  <a:lnTo>
                    <a:pt x="10763" y="10937"/>
                  </a:lnTo>
                  <a:lnTo>
                    <a:pt x="10979" y="10720"/>
                  </a:lnTo>
                  <a:lnTo>
                    <a:pt x="255" y="1"/>
                  </a:lnTo>
                  <a:close/>
                  <a:moveTo>
                    <a:pt x="10763" y="10937"/>
                  </a:moveTo>
                  <a:lnTo>
                    <a:pt x="10762" y="10937"/>
                  </a:lnTo>
                  <a:lnTo>
                    <a:pt x="10800" y="10974"/>
                  </a:lnTo>
                  <a:lnTo>
                    <a:pt x="10763" y="1093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16"/>
            <p:cNvSpPr/>
            <p:nvPr/>
          </p:nvSpPr>
          <p:spPr>
            <a:xfrm rot="10800000" flipH="1">
              <a:off x="8819213" y="3828923"/>
              <a:ext cx="19453" cy="21903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218" y="1"/>
                  </a:moveTo>
                  <a:lnTo>
                    <a:pt x="1" y="218"/>
                  </a:lnTo>
                  <a:lnTo>
                    <a:pt x="39" y="255"/>
                  </a:lnTo>
                  <a:lnTo>
                    <a:pt x="256" y="38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16"/>
            <p:cNvSpPr/>
            <p:nvPr/>
          </p:nvSpPr>
          <p:spPr>
            <a:xfrm rot="10800000" flipH="1">
              <a:off x="8168529" y="4016975"/>
              <a:ext cx="831407" cy="935684"/>
            </a:xfrm>
            <a:custGeom>
              <a:avLst/>
              <a:gdLst/>
              <a:ahLst/>
              <a:cxnLst/>
              <a:rect l="l" t="t" r="r" b="b"/>
              <a:pathLst>
                <a:path w="10941" h="10936" extrusionOk="0">
                  <a:moveTo>
                    <a:pt x="217" y="0"/>
                  </a:moveTo>
                  <a:lnTo>
                    <a:pt x="1" y="212"/>
                  </a:lnTo>
                  <a:lnTo>
                    <a:pt x="10725" y="10936"/>
                  </a:lnTo>
                  <a:lnTo>
                    <a:pt x="10941" y="1071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16"/>
            <p:cNvSpPr/>
            <p:nvPr/>
          </p:nvSpPr>
          <p:spPr>
            <a:xfrm rot="10800000" flipH="1">
              <a:off x="8983423" y="4013731"/>
              <a:ext cx="19453" cy="21818"/>
            </a:xfrm>
            <a:custGeom>
              <a:avLst/>
              <a:gdLst/>
              <a:ahLst/>
              <a:cxnLst/>
              <a:rect l="l" t="t" r="r" b="b"/>
              <a:pathLst>
                <a:path w="256" h="255" extrusionOk="0">
                  <a:moveTo>
                    <a:pt x="217" y="0"/>
                  </a:moveTo>
                  <a:lnTo>
                    <a:pt x="1" y="217"/>
                  </a:lnTo>
                  <a:lnTo>
                    <a:pt x="38" y="255"/>
                  </a:lnTo>
                  <a:lnTo>
                    <a:pt x="255" y="3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16"/>
            <p:cNvSpPr/>
            <p:nvPr/>
          </p:nvSpPr>
          <p:spPr>
            <a:xfrm rot="10800000" flipH="1">
              <a:off x="8332663" y="4201697"/>
              <a:ext cx="834294" cy="939021"/>
            </a:xfrm>
            <a:custGeom>
              <a:avLst/>
              <a:gdLst/>
              <a:ahLst/>
              <a:cxnLst/>
              <a:rect l="l" t="t" r="r" b="b"/>
              <a:pathLst>
                <a:path w="10979" h="10975" extrusionOk="0">
                  <a:moveTo>
                    <a:pt x="179" y="0"/>
                  </a:moveTo>
                  <a:lnTo>
                    <a:pt x="217" y="38"/>
                  </a:lnTo>
                  <a:lnTo>
                    <a:pt x="217" y="38"/>
                  </a:lnTo>
                  <a:lnTo>
                    <a:pt x="218" y="37"/>
                  </a:lnTo>
                  <a:lnTo>
                    <a:pt x="179" y="0"/>
                  </a:lnTo>
                  <a:close/>
                  <a:moveTo>
                    <a:pt x="10941" y="10757"/>
                  </a:moveTo>
                  <a:lnTo>
                    <a:pt x="10941" y="10757"/>
                  </a:lnTo>
                  <a:lnTo>
                    <a:pt x="10941" y="10757"/>
                  </a:lnTo>
                  <a:lnTo>
                    <a:pt x="10979" y="10795"/>
                  </a:lnTo>
                  <a:lnTo>
                    <a:pt x="10941" y="10757"/>
                  </a:lnTo>
                  <a:close/>
                  <a:moveTo>
                    <a:pt x="217" y="38"/>
                  </a:moveTo>
                  <a:lnTo>
                    <a:pt x="0" y="250"/>
                  </a:lnTo>
                  <a:lnTo>
                    <a:pt x="10724" y="10974"/>
                  </a:lnTo>
                  <a:lnTo>
                    <a:pt x="10941" y="10757"/>
                  </a:lnTo>
                  <a:lnTo>
                    <a:pt x="10941" y="10757"/>
                  </a:lnTo>
                  <a:lnTo>
                    <a:pt x="217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16"/>
            <p:cNvSpPr/>
            <p:nvPr/>
          </p:nvSpPr>
          <p:spPr>
            <a:xfrm rot="10800000" flipH="1">
              <a:off x="9147557" y="4198539"/>
              <a:ext cx="19377" cy="21903"/>
            </a:xfrm>
            <a:custGeom>
              <a:avLst/>
              <a:gdLst/>
              <a:ahLst/>
              <a:cxnLst/>
              <a:rect l="l" t="t" r="r" b="b"/>
              <a:pathLst>
                <a:path w="255" h="256" extrusionOk="0">
                  <a:moveTo>
                    <a:pt x="217" y="1"/>
                  </a:moveTo>
                  <a:lnTo>
                    <a:pt x="0" y="218"/>
                  </a:lnTo>
                  <a:lnTo>
                    <a:pt x="37" y="255"/>
                  </a:lnTo>
                  <a:lnTo>
                    <a:pt x="255" y="3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16"/>
            <p:cNvSpPr/>
            <p:nvPr/>
          </p:nvSpPr>
          <p:spPr>
            <a:xfrm rot="10800000" flipH="1">
              <a:off x="8567010" y="4386506"/>
              <a:ext cx="761192" cy="838231"/>
            </a:xfrm>
            <a:custGeom>
              <a:avLst/>
              <a:gdLst/>
              <a:ahLst/>
              <a:cxnLst/>
              <a:rect l="l" t="t" r="r" b="b"/>
              <a:pathLst>
                <a:path w="10017" h="9797" extrusionOk="0">
                  <a:moveTo>
                    <a:pt x="0" y="1"/>
                  </a:moveTo>
                  <a:lnTo>
                    <a:pt x="9800" y="9797"/>
                  </a:lnTo>
                  <a:lnTo>
                    <a:pt x="10017" y="9579"/>
                  </a:lnTo>
                  <a:lnTo>
                    <a:pt x="43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16"/>
            <p:cNvSpPr/>
            <p:nvPr/>
          </p:nvSpPr>
          <p:spPr>
            <a:xfrm rot="10800000" flipH="1">
              <a:off x="8895277" y="4571401"/>
              <a:ext cx="597053" cy="653336"/>
            </a:xfrm>
            <a:custGeom>
              <a:avLst/>
              <a:gdLst/>
              <a:ahLst/>
              <a:cxnLst/>
              <a:rect l="l" t="t" r="r" b="b"/>
              <a:pathLst>
                <a:path w="7857" h="7636" extrusionOk="0">
                  <a:moveTo>
                    <a:pt x="0" y="1"/>
                  </a:moveTo>
                  <a:lnTo>
                    <a:pt x="7640" y="7636"/>
                  </a:lnTo>
                  <a:lnTo>
                    <a:pt x="7856" y="7424"/>
                  </a:lnTo>
                  <a:lnTo>
                    <a:pt x="43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16"/>
            <p:cNvSpPr/>
            <p:nvPr/>
          </p:nvSpPr>
          <p:spPr>
            <a:xfrm rot="10800000" flipH="1">
              <a:off x="7919517" y="4657223"/>
              <a:ext cx="19377" cy="21561"/>
            </a:xfrm>
            <a:custGeom>
              <a:avLst/>
              <a:gdLst/>
              <a:ahLst/>
              <a:cxnLst/>
              <a:rect l="l" t="t" r="r" b="b"/>
              <a:pathLst>
                <a:path w="255" h="252" extrusionOk="0">
                  <a:moveTo>
                    <a:pt x="216" y="1"/>
                  </a:moveTo>
                  <a:lnTo>
                    <a:pt x="0" y="213"/>
                  </a:lnTo>
                  <a:lnTo>
                    <a:pt x="37" y="251"/>
                  </a:lnTo>
                  <a:lnTo>
                    <a:pt x="255" y="34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16"/>
            <p:cNvSpPr/>
            <p:nvPr/>
          </p:nvSpPr>
          <p:spPr>
            <a:xfrm rot="10800000" flipH="1">
              <a:off x="8083575" y="4842116"/>
              <a:ext cx="19453" cy="21390"/>
            </a:xfrm>
            <a:custGeom>
              <a:avLst/>
              <a:gdLst/>
              <a:ahLst/>
              <a:cxnLst/>
              <a:rect l="l" t="t" r="r" b="b"/>
              <a:pathLst>
                <a:path w="256" h="250" extrusionOk="0">
                  <a:moveTo>
                    <a:pt x="218" y="0"/>
                  </a:moveTo>
                  <a:lnTo>
                    <a:pt x="1" y="212"/>
                  </a:lnTo>
                  <a:lnTo>
                    <a:pt x="38" y="249"/>
                  </a:lnTo>
                  <a:lnTo>
                    <a:pt x="255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16"/>
            <p:cNvSpPr/>
            <p:nvPr/>
          </p:nvSpPr>
          <p:spPr>
            <a:xfrm rot="10800000" flipH="1">
              <a:off x="8018073" y="4767851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0" y="0"/>
                  </a:moveTo>
                  <a:lnTo>
                    <a:pt x="0" y="0"/>
                  </a:lnTo>
                  <a:lnTo>
                    <a:pt x="37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16"/>
            <p:cNvSpPr/>
            <p:nvPr/>
          </p:nvSpPr>
          <p:spPr>
            <a:xfrm rot="10800000" flipH="1">
              <a:off x="8001508" y="4749627"/>
              <a:ext cx="19453" cy="21476"/>
            </a:xfrm>
            <a:custGeom>
              <a:avLst/>
              <a:gdLst/>
              <a:ahLst/>
              <a:cxnLst/>
              <a:rect l="l" t="t" r="r" b="b"/>
              <a:pathLst>
                <a:path w="256" h="251" extrusionOk="0">
                  <a:moveTo>
                    <a:pt x="218" y="0"/>
                  </a:moveTo>
                  <a:lnTo>
                    <a:pt x="1" y="212"/>
                  </a:lnTo>
                  <a:lnTo>
                    <a:pt x="38" y="250"/>
                  </a:lnTo>
                  <a:lnTo>
                    <a:pt x="255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16"/>
            <p:cNvSpPr/>
            <p:nvPr/>
          </p:nvSpPr>
          <p:spPr>
            <a:xfrm rot="10800000" flipH="1">
              <a:off x="8182131" y="4952573"/>
              <a:ext cx="2888" cy="3422"/>
            </a:xfrm>
            <a:custGeom>
              <a:avLst/>
              <a:gdLst/>
              <a:ahLst/>
              <a:cxnLst/>
              <a:rect l="l" t="t" r="r" b="b"/>
              <a:pathLst>
                <a:path w="38" h="40" extrusionOk="0">
                  <a:moveTo>
                    <a:pt x="38" y="39"/>
                  </a:moveTo>
                  <a:lnTo>
                    <a:pt x="38" y="39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16"/>
            <p:cNvSpPr/>
            <p:nvPr/>
          </p:nvSpPr>
          <p:spPr>
            <a:xfrm rot="10800000" flipH="1">
              <a:off x="8165642" y="4934520"/>
              <a:ext cx="19377" cy="21476"/>
            </a:xfrm>
            <a:custGeom>
              <a:avLst/>
              <a:gdLst/>
              <a:ahLst/>
              <a:cxnLst/>
              <a:rect l="l" t="t" r="r" b="b"/>
              <a:pathLst>
                <a:path w="255" h="251" extrusionOk="0">
                  <a:moveTo>
                    <a:pt x="218" y="1"/>
                  </a:moveTo>
                  <a:lnTo>
                    <a:pt x="0" y="213"/>
                  </a:lnTo>
                  <a:lnTo>
                    <a:pt x="39" y="251"/>
                  </a:lnTo>
                  <a:lnTo>
                    <a:pt x="255" y="39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16"/>
            <p:cNvSpPr/>
            <p:nvPr/>
          </p:nvSpPr>
          <p:spPr>
            <a:xfrm rot="10800000" flipH="1">
              <a:off x="8343377" y="3293151"/>
              <a:ext cx="2964" cy="3251"/>
            </a:xfrm>
            <a:custGeom>
              <a:avLst/>
              <a:gdLst/>
              <a:ahLst/>
              <a:cxnLst/>
              <a:rect l="l" t="t" r="r" b="b"/>
              <a:pathLst>
                <a:path w="39" h="38" extrusionOk="0">
                  <a:moveTo>
                    <a:pt x="38" y="38"/>
                  </a:moveTo>
                  <a:lnTo>
                    <a:pt x="38" y="3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16"/>
            <p:cNvSpPr/>
            <p:nvPr/>
          </p:nvSpPr>
          <p:spPr>
            <a:xfrm rot="10800000" flipH="1">
              <a:off x="8655156" y="3644201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38" y="38"/>
                  </a:moveTo>
                  <a:lnTo>
                    <a:pt x="38" y="3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16"/>
            <p:cNvSpPr/>
            <p:nvPr/>
          </p:nvSpPr>
          <p:spPr>
            <a:xfrm rot="10800000" flipH="1">
              <a:off x="7099152" y="3523903"/>
              <a:ext cx="221587" cy="228017"/>
            </a:xfrm>
            <a:custGeom>
              <a:avLst/>
              <a:gdLst/>
              <a:ahLst/>
              <a:cxnLst/>
              <a:rect l="l" t="t" r="r" b="b"/>
              <a:pathLst>
                <a:path w="2916" h="2665" extrusionOk="0">
                  <a:moveTo>
                    <a:pt x="251" y="0"/>
                  </a:moveTo>
                  <a:lnTo>
                    <a:pt x="39" y="217"/>
                  </a:lnTo>
                  <a:lnTo>
                    <a:pt x="1" y="179"/>
                  </a:lnTo>
                  <a:lnTo>
                    <a:pt x="2349" y="2528"/>
                  </a:lnTo>
                  <a:cubicBezTo>
                    <a:pt x="2538" y="2571"/>
                    <a:pt x="2727" y="2617"/>
                    <a:pt x="2915" y="2665"/>
                  </a:cubicBezTo>
                  <a:lnTo>
                    <a:pt x="2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16"/>
            <p:cNvSpPr/>
            <p:nvPr/>
          </p:nvSpPr>
          <p:spPr>
            <a:xfrm rot="10800000" flipH="1">
              <a:off x="7266173" y="3000616"/>
              <a:ext cx="831103" cy="936198"/>
            </a:xfrm>
            <a:custGeom>
              <a:avLst/>
              <a:gdLst/>
              <a:ahLst/>
              <a:cxnLst/>
              <a:rect l="l" t="t" r="r" b="b"/>
              <a:pathLst>
                <a:path w="10937" h="10942" extrusionOk="0">
                  <a:moveTo>
                    <a:pt x="213" y="1"/>
                  </a:moveTo>
                  <a:lnTo>
                    <a:pt x="1" y="218"/>
                  </a:lnTo>
                  <a:lnTo>
                    <a:pt x="10720" y="10942"/>
                  </a:lnTo>
                  <a:lnTo>
                    <a:pt x="10936" y="10725"/>
                  </a:lnTo>
                  <a:lnTo>
                    <a:pt x="21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16"/>
            <p:cNvSpPr/>
            <p:nvPr/>
          </p:nvSpPr>
          <p:spPr>
            <a:xfrm rot="10800000" flipH="1">
              <a:off x="8080763" y="2997373"/>
              <a:ext cx="19377" cy="21903"/>
            </a:xfrm>
            <a:custGeom>
              <a:avLst/>
              <a:gdLst/>
              <a:ahLst/>
              <a:cxnLst/>
              <a:rect l="l" t="t" r="r" b="b"/>
              <a:pathLst>
                <a:path w="255" h="256" extrusionOk="0">
                  <a:moveTo>
                    <a:pt x="216" y="1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5" y="39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16"/>
            <p:cNvSpPr/>
            <p:nvPr/>
          </p:nvSpPr>
          <p:spPr>
            <a:xfrm rot="10800000" flipH="1">
              <a:off x="7429927" y="3185339"/>
              <a:ext cx="831483" cy="936198"/>
            </a:xfrm>
            <a:custGeom>
              <a:avLst/>
              <a:gdLst/>
              <a:ahLst/>
              <a:cxnLst/>
              <a:rect l="l" t="t" r="r" b="b"/>
              <a:pathLst>
                <a:path w="10942" h="10942" extrusionOk="0">
                  <a:moveTo>
                    <a:pt x="218" y="0"/>
                  </a:moveTo>
                  <a:lnTo>
                    <a:pt x="1" y="218"/>
                  </a:lnTo>
                  <a:lnTo>
                    <a:pt x="10725" y="10941"/>
                  </a:lnTo>
                  <a:lnTo>
                    <a:pt x="10942" y="10724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16"/>
            <p:cNvSpPr/>
            <p:nvPr/>
          </p:nvSpPr>
          <p:spPr>
            <a:xfrm rot="10800000" flipH="1">
              <a:off x="8261310" y="3200747"/>
              <a:ext cx="2964" cy="3251"/>
            </a:xfrm>
            <a:custGeom>
              <a:avLst/>
              <a:gdLst/>
              <a:ahLst/>
              <a:cxnLst/>
              <a:rect l="l" t="t" r="r" b="b"/>
              <a:pathLst>
                <a:path w="39" h="38" extrusionOk="0">
                  <a:moveTo>
                    <a:pt x="38" y="37"/>
                  </a:moveTo>
                  <a:lnTo>
                    <a:pt x="38" y="3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16"/>
            <p:cNvSpPr/>
            <p:nvPr/>
          </p:nvSpPr>
          <p:spPr>
            <a:xfrm rot="10800000" flipH="1">
              <a:off x="8244821" y="3182181"/>
              <a:ext cx="19453" cy="21818"/>
            </a:xfrm>
            <a:custGeom>
              <a:avLst/>
              <a:gdLst/>
              <a:ahLst/>
              <a:cxnLst/>
              <a:rect l="l" t="t" r="r" b="b"/>
              <a:pathLst>
                <a:path w="256" h="255" extrusionOk="0">
                  <a:moveTo>
                    <a:pt x="218" y="0"/>
                  </a:moveTo>
                  <a:lnTo>
                    <a:pt x="1" y="217"/>
                  </a:lnTo>
                  <a:lnTo>
                    <a:pt x="38" y="255"/>
                  </a:lnTo>
                  <a:lnTo>
                    <a:pt x="255" y="37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16"/>
            <p:cNvSpPr/>
            <p:nvPr/>
          </p:nvSpPr>
          <p:spPr>
            <a:xfrm rot="10800000" flipH="1">
              <a:off x="8408955" y="3366903"/>
              <a:ext cx="2964" cy="3422"/>
            </a:xfrm>
            <a:custGeom>
              <a:avLst/>
              <a:gdLst/>
              <a:ahLst/>
              <a:cxnLst/>
              <a:rect l="l" t="t" r="r" b="b"/>
              <a:pathLst>
                <a:path w="39" h="40" extrusionOk="0">
                  <a:moveTo>
                    <a:pt x="0" y="1"/>
                  </a:moveTo>
                  <a:lnTo>
                    <a:pt x="39" y="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16"/>
            <p:cNvSpPr/>
            <p:nvPr/>
          </p:nvSpPr>
          <p:spPr>
            <a:xfrm rot="10800000" flipH="1">
              <a:off x="7591173" y="4287778"/>
              <a:ext cx="2964" cy="3251"/>
            </a:xfrm>
            <a:custGeom>
              <a:avLst/>
              <a:gdLst/>
              <a:ahLst/>
              <a:cxnLst/>
              <a:rect l="l" t="t" r="r" b="b"/>
              <a:pathLst>
                <a:path w="39" h="38" extrusionOk="0">
                  <a:moveTo>
                    <a:pt x="1" y="1"/>
                  </a:moveTo>
                  <a:lnTo>
                    <a:pt x="1" y="1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16"/>
            <p:cNvSpPr/>
            <p:nvPr/>
          </p:nvSpPr>
          <p:spPr>
            <a:xfrm rot="10800000" flipH="1">
              <a:off x="7594061" y="3370232"/>
              <a:ext cx="831483" cy="936112"/>
            </a:xfrm>
            <a:custGeom>
              <a:avLst/>
              <a:gdLst/>
              <a:ahLst/>
              <a:cxnLst/>
              <a:rect l="l" t="t" r="r" b="b"/>
              <a:pathLst>
                <a:path w="10942" h="10941" extrusionOk="0">
                  <a:moveTo>
                    <a:pt x="218" y="1"/>
                  </a:moveTo>
                  <a:lnTo>
                    <a:pt x="0" y="217"/>
                  </a:lnTo>
                  <a:lnTo>
                    <a:pt x="10724" y="10941"/>
                  </a:lnTo>
                  <a:lnTo>
                    <a:pt x="10941" y="10725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16"/>
            <p:cNvSpPr/>
            <p:nvPr/>
          </p:nvSpPr>
          <p:spPr>
            <a:xfrm rot="10800000" flipH="1">
              <a:off x="8408955" y="3366903"/>
              <a:ext cx="19377" cy="21903"/>
            </a:xfrm>
            <a:custGeom>
              <a:avLst/>
              <a:gdLst/>
              <a:ahLst/>
              <a:cxnLst/>
              <a:rect l="l" t="t" r="r" b="b"/>
              <a:pathLst>
                <a:path w="255" h="256" extrusionOk="0">
                  <a:moveTo>
                    <a:pt x="217" y="1"/>
                  </a:moveTo>
                  <a:lnTo>
                    <a:pt x="0" y="217"/>
                  </a:lnTo>
                  <a:lnTo>
                    <a:pt x="39" y="255"/>
                  </a:lnTo>
                  <a:lnTo>
                    <a:pt x="255" y="38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16"/>
            <p:cNvSpPr/>
            <p:nvPr/>
          </p:nvSpPr>
          <p:spPr>
            <a:xfrm rot="10800000" flipH="1">
              <a:off x="7758195" y="3554955"/>
              <a:ext cx="831407" cy="936198"/>
            </a:xfrm>
            <a:custGeom>
              <a:avLst/>
              <a:gdLst/>
              <a:ahLst/>
              <a:cxnLst/>
              <a:rect l="l" t="t" r="r" b="b"/>
              <a:pathLst>
                <a:path w="10941" h="10942" extrusionOk="0">
                  <a:moveTo>
                    <a:pt x="217" y="0"/>
                  </a:moveTo>
                  <a:lnTo>
                    <a:pt x="1" y="218"/>
                  </a:lnTo>
                  <a:lnTo>
                    <a:pt x="10725" y="10941"/>
                  </a:lnTo>
                  <a:lnTo>
                    <a:pt x="10941" y="10724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16"/>
            <p:cNvSpPr/>
            <p:nvPr/>
          </p:nvSpPr>
          <p:spPr>
            <a:xfrm rot="10800000" flipH="1">
              <a:off x="8573089" y="3551797"/>
              <a:ext cx="19453" cy="21818"/>
            </a:xfrm>
            <a:custGeom>
              <a:avLst/>
              <a:gdLst/>
              <a:ahLst/>
              <a:cxnLst/>
              <a:rect l="l" t="t" r="r" b="b"/>
              <a:pathLst>
                <a:path w="256" h="255" extrusionOk="0">
                  <a:moveTo>
                    <a:pt x="217" y="0"/>
                  </a:moveTo>
                  <a:lnTo>
                    <a:pt x="1" y="217"/>
                  </a:lnTo>
                  <a:lnTo>
                    <a:pt x="38" y="255"/>
                  </a:lnTo>
                  <a:lnTo>
                    <a:pt x="255" y="3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16"/>
            <p:cNvSpPr/>
            <p:nvPr/>
          </p:nvSpPr>
          <p:spPr>
            <a:xfrm rot="10800000" flipH="1">
              <a:off x="7184182" y="3431925"/>
              <a:ext cx="382458" cy="412399"/>
            </a:xfrm>
            <a:custGeom>
              <a:avLst/>
              <a:gdLst/>
              <a:ahLst/>
              <a:cxnLst/>
              <a:rect l="l" t="t" r="r" b="b"/>
              <a:pathLst>
                <a:path w="5033" h="4820" extrusionOk="0">
                  <a:moveTo>
                    <a:pt x="212" y="1"/>
                  </a:moveTo>
                  <a:lnTo>
                    <a:pt x="0" y="217"/>
                  </a:lnTo>
                  <a:lnTo>
                    <a:pt x="4301" y="4518"/>
                  </a:lnTo>
                  <a:cubicBezTo>
                    <a:pt x="4545" y="4613"/>
                    <a:pt x="4791" y="4716"/>
                    <a:pt x="5032" y="4820"/>
                  </a:cubicBezTo>
                  <a:lnTo>
                    <a:pt x="21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16"/>
            <p:cNvSpPr/>
            <p:nvPr/>
          </p:nvSpPr>
          <p:spPr>
            <a:xfrm rot="10800000" flipH="1">
              <a:off x="8179319" y="3108258"/>
              <a:ext cx="2888" cy="3422"/>
            </a:xfrm>
            <a:custGeom>
              <a:avLst/>
              <a:gdLst/>
              <a:ahLst/>
              <a:cxnLst/>
              <a:rect l="l" t="t" r="r" b="b"/>
              <a:pathLst>
                <a:path w="38" h="40" extrusionOk="0">
                  <a:moveTo>
                    <a:pt x="38" y="39"/>
                  </a:moveTo>
                  <a:lnTo>
                    <a:pt x="38" y="3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16"/>
            <p:cNvSpPr/>
            <p:nvPr/>
          </p:nvSpPr>
          <p:spPr>
            <a:xfrm rot="10800000" flipH="1">
              <a:off x="7348240" y="3092935"/>
              <a:ext cx="831179" cy="939449"/>
            </a:xfrm>
            <a:custGeom>
              <a:avLst/>
              <a:gdLst/>
              <a:ahLst/>
              <a:cxnLst/>
              <a:rect l="l" t="t" r="r" b="b"/>
              <a:pathLst>
                <a:path w="10938" h="10980" extrusionOk="0">
                  <a:moveTo>
                    <a:pt x="175" y="1"/>
                  </a:moveTo>
                  <a:lnTo>
                    <a:pt x="213" y="39"/>
                  </a:lnTo>
                  <a:lnTo>
                    <a:pt x="213" y="39"/>
                  </a:lnTo>
                  <a:lnTo>
                    <a:pt x="213" y="38"/>
                  </a:lnTo>
                  <a:lnTo>
                    <a:pt x="175" y="1"/>
                  </a:lnTo>
                  <a:close/>
                  <a:moveTo>
                    <a:pt x="213" y="39"/>
                  </a:moveTo>
                  <a:lnTo>
                    <a:pt x="1" y="255"/>
                  </a:lnTo>
                  <a:lnTo>
                    <a:pt x="10720" y="10979"/>
                  </a:lnTo>
                  <a:lnTo>
                    <a:pt x="10937" y="10762"/>
                  </a:lnTo>
                  <a:lnTo>
                    <a:pt x="213" y="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16"/>
            <p:cNvSpPr/>
            <p:nvPr/>
          </p:nvSpPr>
          <p:spPr>
            <a:xfrm rot="10800000" flipH="1">
              <a:off x="8162754" y="3089777"/>
              <a:ext cx="19453" cy="21903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218" y="1"/>
                  </a:moveTo>
                  <a:lnTo>
                    <a:pt x="1" y="218"/>
                  </a:lnTo>
                  <a:lnTo>
                    <a:pt x="38" y="256"/>
                  </a:lnTo>
                  <a:lnTo>
                    <a:pt x="256" y="39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16"/>
            <p:cNvSpPr/>
            <p:nvPr/>
          </p:nvSpPr>
          <p:spPr>
            <a:xfrm rot="10800000" flipH="1">
              <a:off x="7509182" y="3274491"/>
              <a:ext cx="834294" cy="939449"/>
            </a:xfrm>
            <a:custGeom>
              <a:avLst/>
              <a:gdLst/>
              <a:ahLst/>
              <a:cxnLst/>
              <a:rect l="l" t="t" r="r" b="b"/>
              <a:pathLst>
                <a:path w="10979" h="10980" extrusionOk="0">
                  <a:moveTo>
                    <a:pt x="0" y="179"/>
                  </a:moveTo>
                  <a:lnTo>
                    <a:pt x="31" y="210"/>
                  </a:lnTo>
                  <a:lnTo>
                    <a:pt x="5" y="179"/>
                  </a:lnTo>
                  <a:close/>
                  <a:moveTo>
                    <a:pt x="31" y="210"/>
                  </a:moveTo>
                  <a:lnTo>
                    <a:pt x="38" y="218"/>
                  </a:lnTo>
                  <a:lnTo>
                    <a:pt x="38" y="217"/>
                  </a:lnTo>
                  <a:lnTo>
                    <a:pt x="31" y="210"/>
                  </a:lnTo>
                  <a:close/>
                  <a:moveTo>
                    <a:pt x="255" y="1"/>
                  </a:moveTo>
                  <a:lnTo>
                    <a:pt x="38" y="217"/>
                  </a:lnTo>
                  <a:lnTo>
                    <a:pt x="10762" y="10941"/>
                  </a:lnTo>
                  <a:lnTo>
                    <a:pt x="10762" y="10941"/>
                  </a:lnTo>
                  <a:lnTo>
                    <a:pt x="10979" y="10724"/>
                  </a:lnTo>
                  <a:lnTo>
                    <a:pt x="255" y="1"/>
                  </a:lnTo>
                  <a:close/>
                  <a:moveTo>
                    <a:pt x="10762" y="10941"/>
                  </a:moveTo>
                  <a:lnTo>
                    <a:pt x="10761" y="10942"/>
                  </a:lnTo>
                  <a:lnTo>
                    <a:pt x="10800" y="10979"/>
                  </a:lnTo>
                  <a:lnTo>
                    <a:pt x="10762" y="109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16"/>
            <p:cNvSpPr/>
            <p:nvPr/>
          </p:nvSpPr>
          <p:spPr>
            <a:xfrm rot="10800000" flipH="1">
              <a:off x="8326888" y="3274499"/>
              <a:ext cx="19453" cy="21903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218" y="0"/>
                  </a:moveTo>
                  <a:lnTo>
                    <a:pt x="0" y="218"/>
                  </a:lnTo>
                  <a:lnTo>
                    <a:pt x="39" y="255"/>
                  </a:lnTo>
                  <a:lnTo>
                    <a:pt x="255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16"/>
            <p:cNvSpPr/>
            <p:nvPr/>
          </p:nvSpPr>
          <p:spPr>
            <a:xfrm rot="10800000" flipH="1">
              <a:off x="7676204" y="3462551"/>
              <a:ext cx="831407" cy="936112"/>
            </a:xfrm>
            <a:custGeom>
              <a:avLst/>
              <a:gdLst/>
              <a:ahLst/>
              <a:cxnLst/>
              <a:rect l="l" t="t" r="r" b="b"/>
              <a:pathLst>
                <a:path w="10941" h="10941" extrusionOk="0">
                  <a:moveTo>
                    <a:pt x="216" y="0"/>
                  </a:moveTo>
                  <a:lnTo>
                    <a:pt x="0" y="216"/>
                  </a:lnTo>
                  <a:lnTo>
                    <a:pt x="10724" y="10940"/>
                  </a:lnTo>
                  <a:lnTo>
                    <a:pt x="10940" y="10724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16"/>
            <p:cNvSpPr/>
            <p:nvPr/>
          </p:nvSpPr>
          <p:spPr>
            <a:xfrm rot="10800000" flipH="1">
              <a:off x="8491098" y="3459307"/>
              <a:ext cx="19377" cy="21903"/>
            </a:xfrm>
            <a:custGeom>
              <a:avLst/>
              <a:gdLst/>
              <a:ahLst/>
              <a:cxnLst/>
              <a:rect l="l" t="t" r="r" b="b"/>
              <a:pathLst>
                <a:path w="255" h="256" extrusionOk="0">
                  <a:moveTo>
                    <a:pt x="216" y="1"/>
                  </a:moveTo>
                  <a:lnTo>
                    <a:pt x="0" y="217"/>
                  </a:lnTo>
                  <a:lnTo>
                    <a:pt x="37" y="256"/>
                  </a:lnTo>
                  <a:lnTo>
                    <a:pt x="255" y="38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16"/>
            <p:cNvSpPr/>
            <p:nvPr/>
          </p:nvSpPr>
          <p:spPr>
            <a:xfrm rot="10800000" flipH="1">
              <a:off x="7840261" y="3647359"/>
              <a:ext cx="834370" cy="939021"/>
            </a:xfrm>
            <a:custGeom>
              <a:avLst/>
              <a:gdLst/>
              <a:ahLst/>
              <a:cxnLst/>
              <a:rect l="l" t="t" r="r" b="b"/>
              <a:pathLst>
                <a:path w="10980" h="10975" extrusionOk="0">
                  <a:moveTo>
                    <a:pt x="179" y="1"/>
                  </a:moveTo>
                  <a:lnTo>
                    <a:pt x="215" y="36"/>
                  </a:lnTo>
                  <a:lnTo>
                    <a:pt x="218" y="33"/>
                  </a:lnTo>
                  <a:lnTo>
                    <a:pt x="179" y="1"/>
                  </a:lnTo>
                  <a:close/>
                  <a:moveTo>
                    <a:pt x="10942" y="10757"/>
                  </a:moveTo>
                  <a:lnTo>
                    <a:pt x="10941" y="10758"/>
                  </a:lnTo>
                  <a:lnTo>
                    <a:pt x="10941" y="10758"/>
                  </a:lnTo>
                  <a:lnTo>
                    <a:pt x="10979" y="10796"/>
                  </a:lnTo>
                  <a:lnTo>
                    <a:pt x="10942" y="10757"/>
                  </a:lnTo>
                  <a:close/>
                  <a:moveTo>
                    <a:pt x="215" y="36"/>
                  </a:moveTo>
                  <a:lnTo>
                    <a:pt x="1" y="251"/>
                  </a:lnTo>
                  <a:lnTo>
                    <a:pt x="10724" y="10975"/>
                  </a:lnTo>
                  <a:lnTo>
                    <a:pt x="10941" y="10758"/>
                  </a:lnTo>
                  <a:lnTo>
                    <a:pt x="10941" y="10758"/>
                  </a:lnTo>
                  <a:lnTo>
                    <a:pt x="215" y="3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16"/>
            <p:cNvSpPr/>
            <p:nvPr/>
          </p:nvSpPr>
          <p:spPr>
            <a:xfrm rot="10800000" flipH="1">
              <a:off x="8655156" y="3644201"/>
              <a:ext cx="19453" cy="21818"/>
            </a:xfrm>
            <a:custGeom>
              <a:avLst/>
              <a:gdLst/>
              <a:ahLst/>
              <a:cxnLst/>
              <a:rect l="l" t="t" r="r" b="b"/>
              <a:pathLst>
                <a:path w="256" h="255" extrusionOk="0">
                  <a:moveTo>
                    <a:pt x="218" y="0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5" y="39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16"/>
            <p:cNvSpPr/>
            <p:nvPr/>
          </p:nvSpPr>
          <p:spPr>
            <a:xfrm rot="10800000" flipH="1">
              <a:off x="7115337" y="3751835"/>
              <a:ext cx="2964" cy="3422"/>
            </a:xfrm>
            <a:custGeom>
              <a:avLst/>
              <a:gdLst/>
              <a:ahLst/>
              <a:cxnLst/>
              <a:rect l="l" t="t" r="r" b="b"/>
              <a:pathLst>
                <a:path w="39" h="40" extrusionOk="0">
                  <a:moveTo>
                    <a:pt x="38" y="39"/>
                  </a:moveTo>
                  <a:lnTo>
                    <a:pt x="38" y="39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16"/>
            <p:cNvSpPr/>
            <p:nvPr/>
          </p:nvSpPr>
          <p:spPr>
            <a:xfrm rot="10800000" flipH="1">
              <a:off x="7099152" y="3733354"/>
              <a:ext cx="19149" cy="21903"/>
            </a:xfrm>
            <a:custGeom>
              <a:avLst/>
              <a:gdLst/>
              <a:ahLst/>
              <a:cxnLst/>
              <a:rect l="l" t="t" r="r" b="b"/>
              <a:pathLst>
                <a:path w="252" h="256" extrusionOk="0">
                  <a:moveTo>
                    <a:pt x="214" y="1"/>
                  </a:moveTo>
                  <a:lnTo>
                    <a:pt x="1" y="218"/>
                  </a:lnTo>
                  <a:lnTo>
                    <a:pt x="39" y="256"/>
                  </a:lnTo>
                  <a:lnTo>
                    <a:pt x="251" y="39"/>
                  </a:lnTo>
                  <a:lnTo>
                    <a:pt x="2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16"/>
            <p:cNvSpPr/>
            <p:nvPr/>
          </p:nvSpPr>
          <p:spPr>
            <a:xfrm rot="10800000" flipH="1">
              <a:off x="7263361" y="3918076"/>
              <a:ext cx="18998" cy="21903"/>
            </a:xfrm>
            <a:custGeom>
              <a:avLst/>
              <a:gdLst/>
              <a:ahLst/>
              <a:cxnLst/>
              <a:rect l="l" t="t" r="r" b="b"/>
              <a:pathLst>
                <a:path w="250" h="256" extrusionOk="0">
                  <a:moveTo>
                    <a:pt x="212" y="0"/>
                  </a:moveTo>
                  <a:lnTo>
                    <a:pt x="1" y="218"/>
                  </a:lnTo>
                  <a:lnTo>
                    <a:pt x="38" y="255"/>
                  </a:lnTo>
                  <a:lnTo>
                    <a:pt x="250" y="38"/>
                  </a:lnTo>
                  <a:lnTo>
                    <a:pt x="2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16"/>
            <p:cNvSpPr/>
            <p:nvPr/>
          </p:nvSpPr>
          <p:spPr>
            <a:xfrm rot="10800000" flipH="1">
              <a:off x="7427495" y="4102884"/>
              <a:ext cx="19073" cy="21903"/>
            </a:xfrm>
            <a:custGeom>
              <a:avLst/>
              <a:gdLst/>
              <a:ahLst/>
              <a:cxnLst/>
              <a:rect l="l" t="t" r="r" b="b"/>
              <a:pathLst>
                <a:path w="251" h="256" extrusionOk="0">
                  <a:moveTo>
                    <a:pt x="212" y="1"/>
                  </a:moveTo>
                  <a:lnTo>
                    <a:pt x="0" y="217"/>
                  </a:lnTo>
                  <a:lnTo>
                    <a:pt x="33" y="256"/>
                  </a:lnTo>
                  <a:lnTo>
                    <a:pt x="250" y="38"/>
                  </a:lnTo>
                  <a:lnTo>
                    <a:pt x="21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16"/>
            <p:cNvSpPr/>
            <p:nvPr/>
          </p:nvSpPr>
          <p:spPr>
            <a:xfrm rot="10800000" flipH="1">
              <a:off x="7591173" y="4287778"/>
              <a:ext cx="19453" cy="21818"/>
            </a:xfrm>
            <a:custGeom>
              <a:avLst/>
              <a:gdLst/>
              <a:ahLst/>
              <a:cxnLst/>
              <a:rect l="l" t="t" r="r" b="b"/>
              <a:pathLst>
                <a:path w="256" h="255" extrusionOk="0">
                  <a:moveTo>
                    <a:pt x="218" y="0"/>
                  </a:moveTo>
                  <a:lnTo>
                    <a:pt x="1" y="218"/>
                  </a:lnTo>
                  <a:lnTo>
                    <a:pt x="38" y="255"/>
                  </a:lnTo>
                  <a:lnTo>
                    <a:pt x="256" y="39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16"/>
            <p:cNvSpPr/>
            <p:nvPr/>
          </p:nvSpPr>
          <p:spPr>
            <a:xfrm rot="10800000" flipH="1">
              <a:off x="7755307" y="4472500"/>
              <a:ext cx="19453" cy="21903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218" y="1"/>
                  </a:moveTo>
                  <a:lnTo>
                    <a:pt x="0" y="218"/>
                  </a:lnTo>
                  <a:lnTo>
                    <a:pt x="39" y="256"/>
                  </a:lnTo>
                  <a:lnTo>
                    <a:pt x="255" y="38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16"/>
            <p:cNvSpPr/>
            <p:nvPr/>
          </p:nvSpPr>
          <p:spPr>
            <a:xfrm rot="10800000" flipH="1">
              <a:off x="7181219" y="3825758"/>
              <a:ext cx="19073" cy="21818"/>
            </a:xfrm>
            <a:custGeom>
              <a:avLst/>
              <a:gdLst/>
              <a:ahLst/>
              <a:cxnLst/>
              <a:rect l="l" t="t" r="r" b="b"/>
              <a:pathLst>
                <a:path w="251" h="255" extrusionOk="0">
                  <a:moveTo>
                    <a:pt x="213" y="0"/>
                  </a:moveTo>
                  <a:lnTo>
                    <a:pt x="1" y="217"/>
                  </a:lnTo>
                  <a:lnTo>
                    <a:pt x="39" y="255"/>
                  </a:lnTo>
                  <a:lnTo>
                    <a:pt x="251" y="39"/>
                  </a:lnTo>
                  <a:lnTo>
                    <a:pt x="21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16"/>
            <p:cNvSpPr/>
            <p:nvPr/>
          </p:nvSpPr>
          <p:spPr>
            <a:xfrm rot="10800000" flipH="1">
              <a:off x="7345428" y="4010480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38" y="38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16"/>
            <p:cNvSpPr/>
            <p:nvPr/>
          </p:nvSpPr>
          <p:spPr>
            <a:xfrm rot="10800000" flipH="1">
              <a:off x="7345428" y="4010480"/>
              <a:ext cx="19073" cy="21903"/>
            </a:xfrm>
            <a:custGeom>
              <a:avLst/>
              <a:gdLst/>
              <a:ahLst/>
              <a:cxnLst/>
              <a:rect l="l" t="t" r="r" b="b"/>
              <a:pathLst>
                <a:path w="251" h="256" extrusionOk="0">
                  <a:moveTo>
                    <a:pt x="212" y="1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0" y="38"/>
                  </a:lnTo>
                  <a:lnTo>
                    <a:pt x="21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16"/>
            <p:cNvSpPr/>
            <p:nvPr/>
          </p:nvSpPr>
          <p:spPr>
            <a:xfrm rot="10800000" flipH="1">
              <a:off x="7525672" y="4213855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1" y="0"/>
                  </a:moveTo>
                  <a:lnTo>
                    <a:pt x="1" y="0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16"/>
            <p:cNvSpPr/>
            <p:nvPr/>
          </p:nvSpPr>
          <p:spPr>
            <a:xfrm rot="10800000" flipH="1">
              <a:off x="7509486" y="4195288"/>
              <a:ext cx="19073" cy="21818"/>
            </a:xfrm>
            <a:custGeom>
              <a:avLst/>
              <a:gdLst/>
              <a:ahLst/>
              <a:cxnLst/>
              <a:rect l="l" t="t" r="r" b="b"/>
              <a:pathLst>
                <a:path w="251" h="255" extrusionOk="0">
                  <a:moveTo>
                    <a:pt x="214" y="0"/>
                  </a:moveTo>
                  <a:lnTo>
                    <a:pt x="1" y="216"/>
                  </a:lnTo>
                  <a:lnTo>
                    <a:pt x="34" y="255"/>
                  </a:lnTo>
                  <a:lnTo>
                    <a:pt x="251" y="38"/>
                  </a:lnTo>
                  <a:lnTo>
                    <a:pt x="2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16"/>
            <p:cNvSpPr/>
            <p:nvPr/>
          </p:nvSpPr>
          <p:spPr>
            <a:xfrm rot="10800000" flipH="1">
              <a:off x="7673240" y="4380096"/>
              <a:ext cx="19453" cy="21903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218" y="1"/>
                  </a:moveTo>
                  <a:lnTo>
                    <a:pt x="1" y="218"/>
                  </a:lnTo>
                  <a:lnTo>
                    <a:pt x="39" y="255"/>
                  </a:lnTo>
                  <a:lnTo>
                    <a:pt x="255" y="39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16"/>
            <p:cNvSpPr/>
            <p:nvPr/>
          </p:nvSpPr>
          <p:spPr>
            <a:xfrm rot="10800000" flipH="1">
              <a:off x="7837450" y="4564904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0" y="0"/>
                  </a:moveTo>
                  <a:lnTo>
                    <a:pt x="0" y="0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16"/>
            <p:cNvSpPr/>
            <p:nvPr/>
          </p:nvSpPr>
          <p:spPr>
            <a:xfrm rot="10800000" flipH="1">
              <a:off x="7837450" y="4564904"/>
              <a:ext cx="19377" cy="21476"/>
            </a:xfrm>
            <a:custGeom>
              <a:avLst/>
              <a:gdLst/>
              <a:ahLst/>
              <a:cxnLst/>
              <a:rect l="l" t="t" r="r" b="b"/>
              <a:pathLst>
                <a:path w="255" h="251" extrusionOk="0">
                  <a:moveTo>
                    <a:pt x="216" y="1"/>
                  </a:moveTo>
                  <a:lnTo>
                    <a:pt x="0" y="213"/>
                  </a:lnTo>
                  <a:lnTo>
                    <a:pt x="38" y="251"/>
                  </a:lnTo>
                  <a:lnTo>
                    <a:pt x="255" y="33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16"/>
            <p:cNvSpPr/>
            <p:nvPr/>
          </p:nvSpPr>
          <p:spPr>
            <a:xfrm rot="10800000" flipH="1">
              <a:off x="7017161" y="3571561"/>
              <a:ext cx="97115" cy="87956"/>
            </a:xfrm>
            <a:custGeom>
              <a:avLst/>
              <a:gdLst/>
              <a:ahLst/>
              <a:cxnLst/>
              <a:rect l="l" t="t" r="r" b="b"/>
              <a:pathLst>
                <a:path w="1278" h="1028" extrusionOk="0">
                  <a:moveTo>
                    <a:pt x="0" y="179"/>
                  </a:moveTo>
                  <a:lnTo>
                    <a:pt x="38" y="217"/>
                  </a:lnTo>
                  <a:lnTo>
                    <a:pt x="38" y="217"/>
                  </a:lnTo>
                  <a:lnTo>
                    <a:pt x="0" y="179"/>
                  </a:lnTo>
                  <a:close/>
                  <a:moveTo>
                    <a:pt x="250" y="0"/>
                  </a:moveTo>
                  <a:lnTo>
                    <a:pt x="38" y="217"/>
                  </a:lnTo>
                  <a:lnTo>
                    <a:pt x="769" y="947"/>
                  </a:lnTo>
                  <a:cubicBezTo>
                    <a:pt x="938" y="976"/>
                    <a:pt x="1108" y="1000"/>
                    <a:pt x="1278" y="1028"/>
                  </a:cubicBezTo>
                  <a:lnTo>
                    <a:pt x="2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16"/>
            <p:cNvSpPr/>
            <p:nvPr/>
          </p:nvSpPr>
          <p:spPr>
            <a:xfrm rot="10800000" flipH="1">
              <a:off x="7033270" y="3659431"/>
              <a:ext cx="2964" cy="3337"/>
            </a:xfrm>
            <a:custGeom>
              <a:avLst/>
              <a:gdLst/>
              <a:ahLst/>
              <a:cxnLst/>
              <a:rect l="l" t="t" r="r" b="b"/>
              <a:pathLst>
                <a:path w="39" h="39" extrusionOk="0">
                  <a:moveTo>
                    <a:pt x="38" y="38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16"/>
            <p:cNvSpPr/>
            <p:nvPr/>
          </p:nvSpPr>
          <p:spPr>
            <a:xfrm rot="10800000" flipH="1">
              <a:off x="7017161" y="3640864"/>
              <a:ext cx="19073" cy="21903"/>
            </a:xfrm>
            <a:custGeom>
              <a:avLst/>
              <a:gdLst/>
              <a:ahLst/>
              <a:cxnLst/>
              <a:rect l="l" t="t" r="r" b="b"/>
              <a:pathLst>
                <a:path w="251" h="256" extrusionOk="0">
                  <a:moveTo>
                    <a:pt x="213" y="1"/>
                  </a:moveTo>
                  <a:lnTo>
                    <a:pt x="0" y="217"/>
                  </a:lnTo>
                  <a:lnTo>
                    <a:pt x="38" y="255"/>
                  </a:lnTo>
                  <a:lnTo>
                    <a:pt x="250" y="38"/>
                  </a:lnTo>
                  <a:lnTo>
                    <a:pt x="21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16"/>
            <p:cNvSpPr/>
            <p:nvPr/>
          </p:nvSpPr>
          <p:spPr>
            <a:xfrm rot="10800000" flipH="1">
              <a:off x="7933043" y="4678698"/>
              <a:ext cx="2964" cy="3251"/>
            </a:xfrm>
            <a:custGeom>
              <a:avLst/>
              <a:gdLst/>
              <a:ahLst/>
              <a:cxnLst/>
              <a:rect l="l" t="t" r="r" b="b"/>
              <a:pathLst>
                <a:path w="39" h="38" extrusionOk="0">
                  <a:moveTo>
                    <a:pt x="38" y="38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16"/>
            <p:cNvSpPr/>
            <p:nvPr/>
          </p:nvSpPr>
          <p:spPr>
            <a:xfrm rot="10800000" flipH="1">
              <a:off x="8080763" y="4845282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0" y="1"/>
                  </a:moveTo>
                  <a:lnTo>
                    <a:pt x="0" y="1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16"/>
            <p:cNvSpPr/>
            <p:nvPr/>
          </p:nvSpPr>
          <p:spPr>
            <a:xfrm rot="10800000" flipH="1">
              <a:off x="7998696" y="4752964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0" y="0"/>
                  </a:moveTo>
                  <a:lnTo>
                    <a:pt x="0" y="0"/>
                  </a:lnTo>
                  <a:lnTo>
                    <a:pt x="38" y="38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16"/>
            <p:cNvSpPr/>
            <p:nvPr/>
          </p:nvSpPr>
          <p:spPr>
            <a:xfrm rot="10800000" flipH="1">
              <a:off x="7418529" y="4663721"/>
              <a:ext cx="514604" cy="561017"/>
            </a:xfrm>
            <a:custGeom>
              <a:avLst/>
              <a:gdLst/>
              <a:ahLst/>
              <a:cxnLst/>
              <a:rect l="l" t="t" r="r" b="b"/>
              <a:pathLst>
                <a:path w="6772" h="6557" extrusionOk="0">
                  <a:moveTo>
                    <a:pt x="0" y="1"/>
                  </a:moveTo>
                  <a:lnTo>
                    <a:pt x="6555" y="6556"/>
                  </a:lnTo>
                  <a:lnTo>
                    <a:pt x="6772" y="6345"/>
                  </a:lnTo>
                  <a:lnTo>
                    <a:pt x="42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16"/>
            <p:cNvSpPr/>
            <p:nvPr/>
          </p:nvSpPr>
          <p:spPr>
            <a:xfrm rot="10800000" flipH="1">
              <a:off x="7916553" y="4660559"/>
              <a:ext cx="19453" cy="21390"/>
            </a:xfrm>
            <a:custGeom>
              <a:avLst/>
              <a:gdLst/>
              <a:ahLst/>
              <a:cxnLst/>
              <a:rect l="l" t="t" r="r" b="b"/>
              <a:pathLst>
                <a:path w="256" h="250" extrusionOk="0">
                  <a:moveTo>
                    <a:pt x="218" y="1"/>
                  </a:moveTo>
                  <a:lnTo>
                    <a:pt x="1" y="212"/>
                  </a:lnTo>
                  <a:lnTo>
                    <a:pt x="39" y="250"/>
                  </a:lnTo>
                  <a:lnTo>
                    <a:pt x="255" y="38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16"/>
            <p:cNvSpPr/>
            <p:nvPr/>
          </p:nvSpPr>
          <p:spPr>
            <a:xfrm rot="10800000" flipH="1">
              <a:off x="7746720" y="4848530"/>
              <a:ext cx="350542" cy="376207"/>
            </a:xfrm>
            <a:custGeom>
              <a:avLst/>
              <a:gdLst/>
              <a:ahLst/>
              <a:cxnLst/>
              <a:rect l="l" t="t" r="r" b="b"/>
              <a:pathLst>
                <a:path w="4613" h="4397" extrusionOk="0">
                  <a:moveTo>
                    <a:pt x="0" y="1"/>
                  </a:moveTo>
                  <a:lnTo>
                    <a:pt x="4396" y="4397"/>
                  </a:lnTo>
                  <a:lnTo>
                    <a:pt x="4612" y="4184"/>
                  </a:lnTo>
                  <a:lnTo>
                    <a:pt x="43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16"/>
            <p:cNvSpPr/>
            <p:nvPr/>
          </p:nvSpPr>
          <p:spPr>
            <a:xfrm rot="10800000" flipH="1">
              <a:off x="8080763" y="4845282"/>
              <a:ext cx="19377" cy="21561"/>
            </a:xfrm>
            <a:custGeom>
              <a:avLst/>
              <a:gdLst/>
              <a:ahLst/>
              <a:cxnLst/>
              <a:rect l="l" t="t" r="r" b="b"/>
              <a:pathLst>
                <a:path w="255" h="252" extrusionOk="0">
                  <a:moveTo>
                    <a:pt x="216" y="1"/>
                  </a:moveTo>
                  <a:lnTo>
                    <a:pt x="0" y="214"/>
                  </a:lnTo>
                  <a:lnTo>
                    <a:pt x="38" y="251"/>
                  </a:lnTo>
                  <a:lnTo>
                    <a:pt x="255" y="39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16"/>
            <p:cNvSpPr/>
            <p:nvPr/>
          </p:nvSpPr>
          <p:spPr>
            <a:xfrm rot="10800000" flipH="1">
              <a:off x="7582587" y="4756125"/>
              <a:ext cx="432611" cy="468612"/>
            </a:xfrm>
            <a:custGeom>
              <a:avLst/>
              <a:gdLst/>
              <a:ahLst/>
              <a:cxnLst/>
              <a:rect l="l" t="t" r="r" b="b"/>
              <a:pathLst>
                <a:path w="5693" h="5477" extrusionOk="0">
                  <a:moveTo>
                    <a:pt x="1" y="1"/>
                  </a:moveTo>
                  <a:lnTo>
                    <a:pt x="5476" y="5476"/>
                  </a:lnTo>
                  <a:lnTo>
                    <a:pt x="5693" y="5264"/>
                  </a:lnTo>
                  <a:lnTo>
                    <a:pt x="43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16"/>
            <p:cNvSpPr/>
            <p:nvPr/>
          </p:nvSpPr>
          <p:spPr>
            <a:xfrm rot="10800000" flipH="1">
              <a:off x="7998696" y="4752963"/>
              <a:ext cx="19453" cy="21476"/>
            </a:xfrm>
            <a:custGeom>
              <a:avLst/>
              <a:gdLst/>
              <a:ahLst/>
              <a:cxnLst/>
              <a:rect l="l" t="t" r="r" b="b"/>
              <a:pathLst>
                <a:path w="256" h="251" extrusionOk="0">
                  <a:moveTo>
                    <a:pt x="217" y="1"/>
                  </a:moveTo>
                  <a:lnTo>
                    <a:pt x="0" y="213"/>
                  </a:lnTo>
                  <a:lnTo>
                    <a:pt x="38" y="251"/>
                  </a:lnTo>
                  <a:lnTo>
                    <a:pt x="255" y="3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16"/>
            <p:cNvSpPr/>
            <p:nvPr/>
          </p:nvSpPr>
          <p:spPr>
            <a:xfrm rot="10800000" flipH="1">
              <a:off x="8179319" y="4955910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38" y="38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16"/>
            <p:cNvSpPr/>
            <p:nvPr/>
          </p:nvSpPr>
          <p:spPr>
            <a:xfrm rot="10800000" flipH="1">
              <a:off x="7910854" y="4940935"/>
              <a:ext cx="268549" cy="283803"/>
            </a:xfrm>
            <a:custGeom>
              <a:avLst/>
              <a:gdLst/>
              <a:ahLst/>
              <a:cxnLst/>
              <a:rect l="l" t="t" r="r" b="b"/>
              <a:pathLst>
                <a:path w="3534" h="3317" extrusionOk="0">
                  <a:moveTo>
                    <a:pt x="1" y="1"/>
                  </a:moveTo>
                  <a:lnTo>
                    <a:pt x="3316" y="3317"/>
                  </a:lnTo>
                  <a:lnTo>
                    <a:pt x="3533" y="3104"/>
                  </a:lnTo>
                  <a:lnTo>
                    <a:pt x="43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16"/>
            <p:cNvSpPr/>
            <p:nvPr/>
          </p:nvSpPr>
          <p:spPr>
            <a:xfrm rot="10800000" flipH="1">
              <a:off x="8162754" y="4937686"/>
              <a:ext cx="19453" cy="21476"/>
            </a:xfrm>
            <a:custGeom>
              <a:avLst/>
              <a:gdLst/>
              <a:ahLst/>
              <a:cxnLst/>
              <a:rect l="l" t="t" r="r" b="b"/>
              <a:pathLst>
                <a:path w="256" h="251" extrusionOk="0">
                  <a:moveTo>
                    <a:pt x="218" y="0"/>
                  </a:moveTo>
                  <a:lnTo>
                    <a:pt x="1" y="213"/>
                  </a:lnTo>
                  <a:lnTo>
                    <a:pt x="38" y="250"/>
                  </a:lnTo>
                  <a:lnTo>
                    <a:pt x="256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16"/>
            <p:cNvSpPr/>
            <p:nvPr/>
          </p:nvSpPr>
          <p:spPr>
            <a:xfrm rot="10800000" flipH="1">
              <a:off x="7096340" y="3736519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1" y="1"/>
                  </a:moveTo>
                  <a:lnTo>
                    <a:pt x="38" y="38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16"/>
            <p:cNvSpPr/>
            <p:nvPr/>
          </p:nvSpPr>
          <p:spPr>
            <a:xfrm rot="10800000" flipH="1">
              <a:off x="7588362" y="4290944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38" y="38"/>
                  </a:moveTo>
                  <a:lnTo>
                    <a:pt x="38" y="3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16"/>
            <p:cNvSpPr/>
            <p:nvPr/>
          </p:nvSpPr>
          <p:spPr>
            <a:xfrm rot="10800000" flipH="1">
              <a:off x="7358650" y="4032298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38" y="38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16"/>
            <p:cNvSpPr/>
            <p:nvPr/>
          </p:nvSpPr>
          <p:spPr>
            <a:xfrm rot="10800000" flipH="1">
              <a:off x="7506675" y="4198540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0" y="0"/>
                  </a:moveTo>
                  <a:lnTo>
                    <a:pt x="33" y="37"/>
                  </a:lnTo>
                  <a:lnTo>
                    <a:pt x="38" y="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16"/>
            <p:cNvSpPr/>
            <p:nvPr/>
          </p:nvSpPr>
          <p:spPr>
            <a:xfrm rot="10800000" flipH="1">
              <a:off x="7851052" y="4586294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37" y="38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16"/>
            <p:cNvSpPr/>
            <p:nvPr/>
          </p:nvSpPr>
          <p:spPr>
            <a:xfrm rot="10800000" flipH="1">
              <a:off x="6281446" y="3739763"/>
              <a:ext cx="833990" cy="936198"/>
            </a:xfrm>
            <a:custGeom>
              <a:avLst/>
              <a:gdLst/>
              <a:ahLst/>
              <a:cxnLst/>
              <a:rect l="l" t="t" r="r" b="b"/>
              <a:pathLst>
                <a:path w="10975" h="10942" extrusionOk="0">
                  <a:moveTo>
                    <a:pt x="218" y="1"/>
                  </a:moveTo>
                  <a:lnTo>
                    <a:pt x="1" y="218"/>
                  </a:lnTo>
                  <a:lnTo>
                    <a:pt x="10725" y="10942"/>
                  </a:lnTo>
                  <a:lnTo>
                    <a:pt x="10936" y="10725"/>
                  </a:lnTo>
                  <a:lnTo>
                    <a:pt x="10975" y="10762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16"/>
            <p:cNvSpPr/>
            <p:nvPr/>
          </p:nvSpPr>
          <p:spPr>
            <a:xfrm rot="10800000" flipH="1">
              <a:off x="6295048" y="4675875"/>
              <a:ext cx="3040" cy="2909"/>
            </a:xfrm>
            <a:custGeom>
              <a:avLst/>
              <a:gdLst/>
              <a:ahLst/>
              <a:cxnLst/>
              <a:rect l="l" t="t" r="r" b="b"/>
              <a:pathLst>
                <a:path w="40" h="34" extrusionOk="0">
                  <a:moveTo>
                    <a:pt x="39" y="34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16"/>
            <p:cNvSpPr/>
            <p:nvPr/>
          </p:nvSpPr>
          <p:spPr>
            <a:xfrm rot="10800000" flipH="1">
              <a:off x="7096340" y="3736519"/>
              <a:ext cx="19073" cy="21903"/>
            </a:xfrm>
            <a:custGeom>
              <a:avLst/>
              <a:gdLst/>
              <a:ahLst/>
              <a:cxnLst/>
              <a:rect l="l" t="t" r="r" b="b"/>
              <a:pathLst>
                <a:path w="251" h="256" extrusionOk="0">
                  <a:moveTo>
                    <a:pt x="212" y="1"/>
                  </a:moveTo>
                  <a:lnTo>
                    <a:pt x="1" y="218"/>
                  </a:lnTo>
                  <a:lnTo>
                    <a:pt x="38" y="255"/>
                  </a:lnTo>
                  <a:lnTo>
                    <a:pt x="251" y="38"/>
                  </a:lnTo>
                  <a:lnTo>
                    <a:pt x="21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16"/>
            <p:cNvSpPr/>
            <p:nvPr/>
          </p:nvSpPr>
          <p:spPr>
            <a:xfrm rot="10800000" flipH="1">
              <a:off x="6444364" y="3924571"/>
              <a:ext cx="832318" cy="935770"/>
            </a:xfrm>
            <a:custGeom>
              <a:avLst/>
              <a:gdLst/>
              <a:ahLst/>
              <a:cxnLst/>
              <a:rect l="l" t="t" r="r" b="b"/>
              <a:pathLst>
                <a:path w="10953" h="10937" extrusionOk="0">
                  <a:moveTo>
                    <a:pt x="0" y="196"/>
                  </a:moveTo>
                  <a:lnTo>
                    <a:pt x="16" y="212"/>
                  </a:lnTo>
                  <a:lnTo>
                    <a:pt x="16" y="212"/>
                  </a:lnTo>
                  <a:lnTo>
                    <a:pt x="0" y="196"/>
                  </a:lnTo>
                  <a:close/>
                  <a:moveTo>
                    <a:pt x="234" y="1"/>
                  </a:moveTo>
                  <a:lnTo>
                    <a:pt x="16" y="212"/>
                  </a:lnTo>
                  <a:lnTo>
                    <a:pt x="16" y="212"/>
                  </a:lnTo>
                  <a:lnTo>
                    <a:pt x="10740" y="10936"/>
                  </a:lnTo>
                  <a:lnTo>
                    <a:pt x="10953" y="10720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16"/>
            <p:cNvSpPr/>
            <p:nvPr/>
          </p:nvSpPr>
          <p:spPr>
            <a:xfrm rot="10800000" flipH="1">
              <a:off x="7260474" y="3921327"/>
              <a:ext cx="19073" cy="21818"/>
            </a:xfrm>
            <a:custGeom>
              <a:avLst/>
              <a:gdLst/>
              <a:ahLst/>
              <a:cxnLst/>
              <a:rect l="l" t="t" r="r" b="b"/>
              <a:pathLst>
                <a:path w="251" h="255" extrusionOk="0">
                  <a:moveTo>
                    <a:pt x="213" y="0"/>
                  </a:moveTo>
                  <a:lnTo>
                    <a:pt x="0" y="216"/>
                  </a:lnTo>
                  <a:lnTo>
                    <a:pt x="39" y="255"/>
                  </a:lnTo>
                  <a:lnTo>
                    <a:pt x="250" y="37"/>
                  </a:lnTo>
                  <a:lnTo>
                    <a:pt x="21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16"/>
            <p:cNvSpPr/>
            <p:nvPr/>
          </p:nvSpPr>
          <p:spPr>
            <a:xfrm rot="10800000" flipH="1">
              <a:off x="6609714" y="4109379"/>
              <a:ext cx="831103" cy="935684"/>
            </a:xfrm>
            <a:custGeom>
              <a:avLst/>
              <a:gdLst/>
              <a:ahLst/>
              <a:cxnLst/>
              <a:rect l="l" t="t" r="r" b="b"/>
              <a:pathLst>
                <a:path w="10937" h="10936" extrusionOk="0">
                  <a:moveTo>
                    <a:pt x="217" y="0"/>
                  </a:moveTo>
                  <a:lnTo>
                    <a:pt x="1" y="212"/>
                  </a:lnTo>
                  <a:lnTo>
                    <a:pt x="10725" y="10936"/>
                  </a:lnTo>
                  <a:lnTo>
                    <a:pt x="10936" y="1071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16"/>
            <p:cNvSpPr/>
            <p:nvPr/>
          </p:nvSpPr>
          <p:spPr>
            <a:xfrm rot="10800000" flipH="1">
              <a:off x="7424608" y="4106135"/>
              <a:ext cx="18998" cy="21903"/>
            </a:xfrm>
            <a:custGeom>
              <a:avLst/>
              <a:gdLst/>
              <a:ahLst/>
              <a:cxnLst/>
              <a:rect l="l" t="t" r="r" b="b"/>
              <a:pathLst>
                <a:path w="250" h="256" extrusionOk="0">
                  <a:moveTo>
                    <a:pt x="212" y="0"/>
                  </a:moveTo>
                  <a:lnTo>
                    <a:pt x="1" y="218"/>
                  </a:lnTo>
                  <a:lnTo>
                    <a:pt x="38" y="255"/>
                  </a:lnTo>
                  <a:lnTo>
                    <a:pt x="250" y="39"/>
                  </a:lnTo>
                  <a:lnTo>
                    <a:pt x="2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16"/>
            <p:cNvSpPr/>
            <p:nvPr/>
          </p:nvSpPr>
          <p:spPr>
            <a:xfrm rot="10800000" flipH="1">
              <a:off x="6770960" y="4294101"/>
              <a:ext cx="833914" cy="930636"/>
            </a:xfrm>
            <a:custGeom>
              <a:avLst/>
              <a:gdLst/>
              <a:ahLst/>
              <a:cxnLst/>
              <a:rect l="l" t="t" r="r" b="b"/>
              <a:pathLst>
                <a:path w="10974" h="10877" extrusionOk="0">
                  <a:moveTo>
                    <a:pt x="189" y="1"/>
                  </a:moveTo>
                  <a:lnTo>
                    <a:pt x="38" y="152"/>
                  </a:lnTo>
                  <a:lnTo>
                    <a:pt x="1" y="120"/>
                  </a:lnTo>
                  <a:lnTo>
                    <a:pt x="1" y="120"/>
                  </a:lnTo>
                  <a:lnTo>
                    <a:pt x="10758" y="10876"/>
                  </a:lnTo>
                  <a:lnTo>
                    <a:pt x="10974" y="10659"/>
                  </a:lnTo>
                  <a:lnTo>
                    <a:pt x="3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16"/>
            <p:cNvSpPr/>
            <p:nvPr/>
          </p:nvSpPr>
          <p:spPr>
            <a:xfrm rot="10800000" flipH="1">
              <a:off x="7588362" y="4290943"/>
              <a:ext cx="19453" cy="21903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217" y="1"/>
                  </a:moveTo>
                  <a:lnTo>
                    <a:pt x="1" y="218"/>
                  </a:lnTo>
                  <a:lnTo>
                    <a:pt x="38" y="256"/>
                  </a:lnTo>
                  <a:lnTo>
                    <a:pt x="255" y="38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16"/>
            <p:cNvSpPr/>
            <p:nvPr/>
          </p:nvSpPr>
          <p:spPr>
            <a:xfrm rot="10800000" flipH="1">
              <a:off x="7090261" y="4478997"/>
              <a:ext cx="678819" cy="745741"/>
            </a:xfrm>
            <a:custGeom>
              <a:avLst/>
              <a:gdLst/>
              <a:ahLst/>
              <a:cxnLst/>
              <a:rect l="l" t="t" r="r" b="b"/>
              <a:pathLst>
                <a:path w="8933" h="8716" extrusionOk="0">
                  <a:moveTo>
                    <a:pt x="0" y="1"/>
                  </a:moveTo>
                  <a:lnTo>
                    <a:pt x="8715" y="8716"/>
                  </a:lnTo>
                  <a:lnTo>
                    <a:pt x="8932" y="8504"/>
                  </a:lnTo>
                  <a:lnTo>
                    <a:pt x="42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16"/>
            <p:cNvSpPr/>
            <p:nvPr/>
          </p:nvSpPr>
          <p:spPr>
            <a:xfrm rot="10800000" flipH="1">
              <a:off x="7752495" y="4475666"/>
              <a:ext cx="19377" cy="21476"/>
            </a:xfrm>
            <a:custGeom>
              <a:avLst/>
              <a:gdLst/>
              <a:ahLst/>
              <a:cxnLst/>
              <a:rect l="l" t="t" r="r" b="b"/>
              <a:pathLst>
                <a:path w="255" h="251" extrusionOk="0">
                  <a:moveTo>
                    <a:pt x="217" y="0"/>
                  </a:moveTo>
                  <a:lnTo>
                    <a:pt x="0" y="212"/>
                  </a:lnTo>
                  <a:lnTo>
                    <a:pt x="37" y="250"/>
                  </a:lnTo>
                  <a:lnTo>
                    <a:pt x="255" y="33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16"/>
            <p:cNvSpPr/>
            <p:nvPr/>
          </p:nvSpPr>
          <p:spPr>
            <a:xfrm rot="10800000" flipH="1">
              <a:off x="6363513" y="3832081"/>
              <a:ext cx="831179" cy="935855"/>
            </a:xfrm>
            <a:custGeom>
              <a:avLst/>
              <a:gdLst/>
              <a:ahLst/>
              <a:cxnLst/>
              <a:rect l="l" t="t" r="r" b="b"/>
              <a:pathLst>
                <a:path w="10938" h="10938" extrusionOk="0">
                  <a:moveTo>
                    <a:pt x="218" y="1"/>
                  </a:moveTo>
                  <a:lnTo>
                    <a:pt x="0" y="213"/>
                  </a:lnTo>
                  <a:lnTo>
                    <a:pt x="10724" y="10937"/>
                  </a:lnTo>
                  <a:lnTo>
                    <a:pt x="10937" y="10720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16"/>
            <p:cNvSpPr/>
            <p:nvPr/>
          </p:nvSpPr>
          <p:spPr>
            <a:xfrm rot="10800000" flipH="1">
              <a:off x="7178407" y="3828923"/>
              <a:ext cx="19073" cy="21903"/>
            </a:xfrm>
            <a:custGeom>
              <a:avLst/>
              <a:gdLst/>
              <a:ahLst/>
              <a:cxnLst/>
              <a:rect l="l" t="t" r="r" b="b"/>
              <a:pathLst>
                <a:path w="251" h="256" extrusionOk="0">
                  <a:moveTo>
                    <a:pt x="213" y="1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0" y="38"/>
                  </a:lnTo>
                  <a:lnTo>
                    <a:pt x="21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16"/>
            <p:cNvSpPr/>
            <p:nvPr/>
          </p:nvSpPr>
          <p:spPr>
            <a:xfrm rot="10800000" flipH="1">
              <a:off x="6524759" y="4934520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1" y="0"/>
                  </a:moveTo>
                  <a:lnTo>
                    <a:pt x="1" y="0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16"/>
            <p:cNvSpPr/>
            <p:nvPr/>
          </p:nvSpPr>
          <p:spPr>
            <a:xfrm rot="10800000" flipH="1">
              <a:off x="6527571" y="4014151"/>
              <a:ext cx="831179" cy="938508"/>
            </a:xfrm>
            <a:custGeom>
              <a:avLst/>
              <a:gdLst/>
              <a:ahLst/>
              <a:cxnLst/>
              <a:rect l="l" t="t" r="r" b="b"/>
              <a:pathLst>
                <a:path w="10938" h="10969" extrusionOk="0">
                  <a:moveTo>
                    <a:pt x="218" y="0"/>
                  </a:moveTo>
                  <a:lnTo>
                    <a:pt x="1" y="212"/>
                  </a:lnTo>
                  <a:lnTo>
                    <a:pt x="10757" y="10968"/>
                  </a:lnTo>
                  <a:lnTo>
                    <a:pt x="10725" y="10936"/>
                  </a:lnTo>
                  <a:lnTo>
                    <a:pt x="10938" y="10719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16"/>
            <p:cNvSpPr/>
            <p:nvPr/>
          </p:nvSpPr>
          <p:spPr>
            <a:xfrm rot="10800000" flipH="1">
              <a:off x="7342465" y="4013731"/>
              <a:ext cx="19073" cy="21818"/>
            </a:xfrm>
            <a:custGeom>
              <a:avLst/>
              <a:gdLst/>
              <a:ahLst/>
              <a:cxnLst/>
              <a:rect l="l" t="t" r="r" b="b"/>
              <a:pathLst>
                <a:path w="251" h="255" extrusionOk="0">
                  <a:moveTo>
                    <a:pt x="214" y="0"/>
                  </a:moveTo>
                  <a:lnTo>
                    <a:pt x="1" y="217"/>
                  </a:lnTo>
                  <a:lnTo>
                    <a:pt x="39" y="255"/>
                  </a:lnTo>
                  <a:lnTo>
                    <a:pt x="251" y="38"/>
                  </a:lnTo>
                  <a:lnTo>
                    <a:pt x="2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16"/>
            <p:cNvSpPr/>
            <p:nvPr/>
          </p:nvSpPr>
          <p:spPr>
            <a:xfrm rot="10800000" flipH="1">
              <a:off x="6691781" y="4201697"/>
              <a:ext cx="832926" cy="937224"/>
            </a:xfrm>
            <a:custGeom>
              <a:avLst/>
              <a:gdLst/>
              <a:ahLst/>
              <a:cxnLst/>
              <a:rect l="l" t="t" r="r" b="b"/>
              <a:pathLst>
                <a:path w="10961" h="10954" extrusionOk="0">
                  <a:moveTo>
                    <a:pt x="201" y="0"/>
                  </a:moveTo>
                  <a:lnTo>
                    <a:pt x="217" y="16"/>
                  </a:lnTo>
                  <a:lnTo>
                    <a:pt x="217" y="16"/>
                  </a:lnTo>
                  <a:lnTo>
                    <a:pt x="201" y="0"/>
                  </a:lnTo>
                  <a:close/>
                  <a:moveTo>
                    <a:pt x="217" y="16"/>
                  </a:moveTo>
                  <a:lnTo>
                    <a:pt x="1" y="229"/>
                  </a:lnTo>
                  <a:lnTo>
                    <a:pt x="10724" y="10953"/>
                  </a:lnTo>
                  <a:lnTo>
                    <a:pt x="10936" y="10736"/>
                  </a:lnTo>
                  <a:lnTo>
                    <a:pt x="10961" y="10760"/>
                  </a:lnTo>
                  <a:lnTo>
                    <a:pt x="217" y="1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16"/>
            <p:cNvSpPr/>
            <p:nvPr/>
          </p:nvSpPr>
          <p:spPr>
            <a:xfrm rot="10800000" flipH="1">
              <a:off x="7506675" y="4198539"/>
              <a:ext cx="19073" cy="21903"/>
            </a:xfrm>
            <a:custGeom>
              <a:avLst/>
              <a:gdLst/>
              <a:ahLst/>
              <a:cxnLst/>
              <a:rect l="l" t="t" r="r" b="b"/>
              <a:pathLst>
                <a:path w="251" h="256" extrusionOk="0">
                  <a:moveTo>
                    <a:pt x="212" y="1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1" y="39"/>
                  </a:lnTo>
                  <a:lnTo>
                    <a:pt x="21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16"/>
            <p:cNvSpPr/>
            <p:nvPr/>
          </p:nvSpPr>
          <p:spPr>
            <a:xfrm rot="10800000" flipH="1">
              <a:off x="6926127" y="4386506"/>
              <a:ext cx="760888" cy="838231"/>
            </a:xfrm>
            <a:custGeom>
              <a:avLst/>
              <a:gdLst/>
              <a:ahLst/>
              <a:cxnLst/>
              <a:rect l="l" t="t" r="r" b="b"/>
              <a:pathLst>
                <a:path w="10013" h="9797" extrusionOk="0">
                  <a:moveTo>
                    <a:pt x="1" y="1"/>
                  </a:moveTo>
                  <a:lnTo>
                    <a:pt x="9795" y="9797"/>
                  </a:lnTo>
                  <a:lnTo>
                    <a:pt x="10013" y="9579"/>
                  </a:lnTo>
                  <a:lnTo>
                    <a:pt x="43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16"/>
            <p:cNvSpPr/>
            <p:nvPr/>
          </p:nvSpPr>
          <p:spPr>
            <a:xfrm rot="10800000" flipH="1">
              <a:off x="7670429" y="4383347"/>
              <a:ext cx="19377" cy="21818"/>
            </a:xfrm>
            <a:custGeom>
              <a:avLst/>
              <a:gdLst/>
              <a:ahLst/>
              <a:cxnLst/>
              <a:rect l="l" t="t" r="r" b="b"/>
              <a:pathLst>
                <a:path w="255" h="255" extrusionOk="0">
                  <a:moveTo>
                    <a:pt x="218" y="0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5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16"/>
            <p:cNvSpPr/>
            <p:nvPr/>
          </p:nvSpPr>
          <p:spPr>
            <a:xfrm rot="10800000" flipH="1">
              <a:off x="7254319" y="4571401"/>
              <a:ext cx="596825" cy="653336"/>
            </a:xfrm>
            <a:custGeom>
              <a:avLst/>
              <a:gdLst/>
              <a:ahLst/>
              <a:cxnLst/>
              <a:rect l="l" t="t" r="r" b="b"/>
              <a:pathLst>
                <a:path w="7854" h="7636" extrusionOk="0">
                  <a:moveTo>
                    <a:pt x="1" y="1"/>
                  </a:moveTo>
                  <a:lnTo>
                    <a:pt x="7636" y="7636"/>
                  </a:lnTo>
                  <a:lnTo>
                    <a:pt x="7853" y="7424"/>
                  </a:lnTo>
                  <a:lnTo>
                    <a:pt x="43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16"/>
            <p:cNvSpPr/>
            <p:nvPr/>
          </p:nvSpPr>
          <p:spPr>
            <a:xfrm rot="10800000" flipH="1">
              <a:off x="7834486" y="4568070"/>
              <a:ext cx="19453" cy="21476"/>
            </a:xfrm>
            <a:custGeom>
              <a:avLst/>
              <a:gdLst/>
              <a:ahLst/>
              <a:cxnLst/>
              <a:rect l="l" t="t" r="r" b="b"/>
              <a:pathLst>
                <a:path w="256" h="251" extrusionOk="0">
                  <a:moveTo>
                    <a:pt x="218" y="0"/>
                  </a:moveTo>
                  <a:lnTo>
                    <a:pt x="1" y="212"/>
                  </a:lnTo>
                  <a:lnTo>
                    <a:pt x="39" y="250"/>
                  </a:lnTo>
                  <a:lnTo>
                    <a:pt x="255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16"/>
            <p:cNvSpPr/>
            <p:nvPr/>
          </p:nvSpPr>
          <p:spPr>
            <a:xfrm rot="10800000" flipH="1">
              <a:off x="6278634" y="4657223"/>
              <a:ext cx="19453" cy="21561"/>
            </a:xfrm>
            <a:custGeom>
              <a:avLst/>
              <a:gdLst/>
              <a:ahLst/>
              <a:cxnLst/>
              <a:rect l="l" t="t" r="r" b="b"/>
              <a:pathLst>
                <a:path w="256" h="252" extrusionOk="0">
                  <a:moveTo>
                    <a:pt x="217" y="1"/>
                  </a:moveTo>
                  <a:lnTo>
                    <a:pt x="0" y="213"/>
                  </a:lnTo>
                  <a:lnTo>
                    <a:pt x="38" y="251"/>
                  </a:lnTo>
                  <a:lnTo>
                    <a:pt x="255" y="34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16"/>
            <p:cNvSpPr/>
            <p:nvPr/>
          </p:nvSpPr>
          <p:spPr>
            <a:xfrm rot="10800000" flipH="1">
              <a:off x="6459258" y="4860255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0" y="0"/>
                  </a:moveTo>
                  <a:lnTo>
                    <a:pt x="0" y="0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16"/>
            <p:cNvSpPr/>
            <p:nvPr/>
          </p:nvSpPr>
          <p:spPr>
            <a:xfrm rot="10800000" flipH="1">
              <a:off x="6442692" y="4842116"/>
              <a:ext cx="19453" cy="21390"/>
            </a:xfrm>
            <a:custGeom>
              <a:avLst/>
              <a:gdLst/>
              <a:ahLst/>
              <a:cxnLst/>
              <a:rect l="l" t="t" r="r" b="b"/>
              <a:pathLst>
                <a:path w="256" h="250" extrusionOk="0">
                  <a:moveTo>
                    <a:pt x="218" y="0"/>
                  </a:moveTo>
                  <a:lnTo>
                    <a:pt x="1" y="212"/>
                  </a:lnTo>
                  <a:lnTo>
                    <a:pt x="38" y="249"/>
                  </a:lnTo>
                  <a:lnTo>
                    <a:pt x="256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16"/>
            <p:cNvSpPr/>
            <p:nvPr/>
          </p:nvSpPr>
          <p:spPr>
            <a:xfrm rot="10800000" flipH="1">
              <a:off x="6360701" y="4749627"/>
              <a:ext cx="19377" cy="21476"/>
            </a:xfrm>
            <a:custGeom>
              <a:avLst/>
              <a:gdLst/>
              <a:ahLst/>
              <a:cxnLst/>
              <a:rect l="l" t="t" r="r" b="b"/>
              <a:pathLst>
                <a:path w="255" h="251" extrusionOk="0">
                  <a:moveTo>
                    <a:pt x="216" y="0"/>
                  </a:moveTo>
                  <a:lnTo>
                    <a:pt x="0" y="212"/>
                  </a:lnTo>
                  <a:lnTo>
                    <a:pt x="37" y="250"/>
                  </a:lnTo>
                  <a:lnTo>
                    <a:pt x="255" y="38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16"/>
            <p:cNvSpPr/>
            <p:nvPr/>
          </p:nvSpPr>
          <p:spPr>
            <a:xfrm rot="10800000" flipH="1">
              <a:off x="6524759" y="4934520"/>
              <a:ext cx="19453" cy="21476"/>
            </a:xfrm>
            <a:custGeom>
              <a:avLst/>
              <a:gdLst/>
              <a:ahLst/>
              <a:cxnLst/>
              <a:rect l="l" t="t" r="r" b="b"/>
              <a:pathLst>
                <a:path w="256" h="251" extrusionOk="0">
                  <a:moveTo>
                    <a:pt x="218" y="1"/>
                  </a:moveTo>
                  <a:lnTo>
                    <a:pt x="1" y="213"/>
                  </a:lnTo>
                  <a:lnTo>
                    <a:pt x="38" y="251"/>
                  </a:lnTo>
                  <a:lnTo>
                    <a:pt x="255" y="39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16"/>
            <p:cNvSpPr/>
            <p:nvPr/>
          </p:nvSpPr>
          <p:spPr>
            <a:xfrm rot="10800000" flipH="1">
              <a:off x="7014273" y="3644201"/>
              <a:ext cx="2964" cy="3251"/>
            </a:xfrm>
            <a:custGeom>
              <a:avLst/>
              <a:gdLst/>
              <a:ahLst/>
              <a:cxnLst/>
              <a:rect l="l" t="t" r="r" b="b"/>
              <a:pathLst>
                <a:path w="39" h="38" extrusionOk="0">
                  <a:moveTo>
                    <a:pt x="1" y="1"/>
                  </a:moveTo>
                  <a:lnTo>
                    <a:pt x="38" y="38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16"/>
            <p:cNvSpPr/>
            <p:nvPr/>
          </p:nvSpPr>
          <p:spPr>
            <a:xfrm rot="10800000" flipH="1">
              <a:off x="5953178" y="3674398"/>
              <a:ext cx="577448" cy="631946"/>
            </a:xfrm>
            <a:custGeom>
              <a:avLst/>
              <a:gdLst/>
              <a:ahLst/>
              <a:cxnLst/>
              <a:rect l="l" t="t" r="r" b="b"/>
              <a:pathLst>
                <a:path w="7599" h="7386" extrusionOk="0">
                  <a:moveTo>
                    <a:pt x="218" y="1"/>
                  </a:moveTo>
                  <a:lnTo>
                    <a:pt x="1" y="217"/>
                  </a:lnTo>
                  <a:lnTo>
                    <a:pt x="7037" y="7253"/>
                  </a:lnTo>
                  <a:cubicBezTo>
                    <a:pt x="7226" y="7301"/>
                    <a:pt x="7409" y="7343"/>
                    <a:pt x="7598" y="7386"/>
                  </a:cubicBez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16"/>
            <p:cNvSpPr/>
            <p:nvPr/>
          </p:nvSpPr>
          <p:spPr>
            <a:xfrm rot="10800000" flipH="1">
              <a:off x="6114425" y="3603382"/>
              <a:ext cx="807850" cy="887771"/>
            </a:xfrm>
            <a:custGeom>
              <a:avLst/>
              <a:gdLst/>
              <a:ahLst/>
              <a:cxnLst/>
              <a:rect l="l" t="t" r="r" b="b"/>
              <a:pathLst>
                <a:path w="10631" h="10376" extrusionOk="0">
                  <a:moveTo>
                    <a:pt x="255" y="0"/>
                  </a:moveTo>
                  <a:lnTo>
                    <a:pt x="39" y="218"/>
                  </a:lnTo>
                  <a:lnTo>
                    <a:pt x="1" y="180"/>
                  </a:lnTo>
                  <a:lnTo>
                    <a:pt x="1" y="180"/>
                  </a:lnTo>
                  <a:lnTo>
                    <a:pt x="10130" y="10310"/>
                  </a:lnTo>
                  <a:cubicBezTo>
                    <a:pt x="10296" y="10334"/>
                    <a:pt x="10461" y="10356"/>
                    <a:pt x="10631" y="10375"/>
                  </a:cubicBezTo>
                  <a:lnTo>
                    <a:pt x="2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16"/>
            <p:cNvSpPr/>
            <p:nvPr/>
          </p:nvSpPr>
          <p:spPr>
            <a:xfrm rot="10800000" flipH="1">
              <a:off x="5871111" y="3749007"/>
              <a:ext cx="429419" cy="464933"/>
            </a:xfrm>
            <a:custGeom>
              <a:avLst/>
              <a:gdLst/>
              <a:ahLst/>
              <a:cxnLst/>
              <a:rect l="l" t="t" r="r" b="b"/>
              <a:pathLst>
                <a:path w="5651" h="5434" extrusionOk="0">
                  <a:moveTo>
                    <a:pt x="218" y="1"/>
                  </a:moveTo>
                  <a:lnTo>
                    <a:pt x="1" y="218"/>
                  </a:lnTo>
                  <a:lnTo>
                    <a:pt x="4933" y="5150"/>
                  </a:lnTo>
                  <a:cubicBezTo>
                    <a:pt x="5066" y="5207"/>
                    <a:pt x="5203" y="5263"/>
                    <a:pt x="5335" y="5320"/>
                  </a:cubicBezTo>
                  <a:cubicBezTo>
                    <a:pt x="5438" y="5357"/>
                    <a:pt x="5542" y="5396"/>
                    <a:pt x="5651" y="5433"/>
                  </a:cubicBez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16"/>
            <p:cNvSpPr/>
            <p:nvPr/>
          </p:nvSpPr>
          <p:spPr>
            <a:xfrm rot="10800000" flipH="1">
              <a:off x="6035245" y="3633585"/>
              <a:ext cx="695992" cy="768414"/>
            </a:xfrm>
            <a:custGeom>
              <a:avLst/>
              <a:gdLst/>
              <a:ahLst/>
              <a:cxnLst/>
              <a:rect l="l" t="t" r="r" b="b"/>
              <a:pathLst>
                <a:path w="9159" h="8981" extrusionOk="0">
                  <a:moveTo>
                    <a:pt x="180" y="1"/>
                  </a:moveTo>
                  <a:lnTo>
                    <a:pt x="218" y="39"/>
                  </a:lnTo>
                  <a:lnTo>
                    <a:pt x="0" y="255"/>
                  </a:lnTo>
                  <a:lnTo>
                    <a:pt x="8645" y="8900"/>
                  </a:lnTo>
                  <a:cubicBezTo>
                    <a:pt x="8815" y="8928"/>
                    <a:pt x="8985" y="8957"/>
                    <a:pt x="9159" y="8980"/>
                  </a:cubicBezTo>
                  <a:lnTo>
                    <a:pt x="18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16"/>
            <p:cNvSpPr/>
            <p:nvPr/>
          </p:nvSpPr>
          <p:spPr>
            <a:xfrm rot="10800000" flipH="1">
              <a:off x="6199455" y="3647359"/>
              <a:ext cx="831027" cy="939021"/>
            </a:xfrm>
            <a:custGeom>
              <a:avLst/>
              <a:gdLst/>
              <a:ahLst/>
              <a:cxnLst/>
              <a:rect l="l" t="t" r="r" b="b"/>
              <a:pathLst>
                <a:path w="10936" h="10975" extrusionOk="0">
                  <a:moveTo>
                    <a:pt x="179" y="1"/>
                  </a:moveTo>
                  <a:lnTo>
                    <a:pt x="214" y="36"/>
                  </a:lnTo>
                  <a:lnTo>
                    <a:pt x="216" y="33"/>
                  </a:lnTo>
                  <a:lnTo>
                    <a:pt x="179" y="1"/>
                  </a:lnTo>
                  <a:close/>
                  <a:moveTo>
                    <a:pt x="214" y="36"/>
                  </a:moveTo>
                  <a:lnTo>
                    <a:pt x="0" y="251"/>
                  </a:lnTo>
                  <a:lnTo>
                    <a:pt x="10724" y="10975"/>
                  </a:lnTo>
                  <a:lnTo>
                    <a:pt x="10935" y="10757"/>
                  </a:lnTo>
                  <a:lnTo>
                    <a:pt x="214" y="3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16"/>
            <p:cNvSpPr/>
            <p:nvPr/>
          </p:nvSpPr>
          <p:spPr>
            <a:xfrm rot="10800000" flipH="1">
              <a:off x="7014273" y="3644201"/>
              <a:ext cx="19073" cy="21818"/>
            </a:xfrm>
            <a:custGeom>
              <a:avLst/>
              <a:gdLst/>
              <a:ahLst/>
              <a:cxnLst/>
              <a:rect l="l" t="t" r="r" b="b"/>
              <a:pathLst>
                <a:path w="251" h="255" extrusionOk="0">
                  <a:moveTo>
                    <a:pt x="212" y="0"/>
                  </a:moveTo>
                  <a:lnTo>
                    <a:pt x="1" y="218"/>
                  </a:lnTo>
                  <a:lnTo>
                    <a:pt x="38" y="255"/>
                  </a:lnTo>
                  <a:lnTo>
                    <a:pt x="251" y="39"/>
                  </a:lnTo>
                  <a:lnTo>
                    <a:pt x="2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16"/>
            <p:cNvSpPr/>
            <p:nvPr/>
          </p:nvSpPr>
          <p:spPr>
            <a:xfrm rot="10800000" flipH="1">
              <a:off x="5966856" y="4306259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38" y="39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16"/>
            <p:cNvSpPr/>
            <p:nvPr/>
          </p:nvSpPr>
          <p:spPr>
            <a:xfrm rot="10800000" flipH="1">
              <a:off x="5950367" y="4287778"/>
              <a:ext cx="19377" cy="21818"/>
            </a:xfrm>
            <a:custGeom>
              <a:avLst/>
              <a:gdLst/>
              <a:ahLst/>
              <a:cxnLst/>
              <a:rect l="l" t="t" r="r" b="b"/>
              <a:pathLst>
                <a:path w="255" h="255" extrusionOk="0">
                  <a:moveTo>
                    <a:pt x="218" y="0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5" y="39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16"/>
            <p:cNvSpPr/>
            <p:nvPr/>
          </p:nvSpPr>
          <p:spPr>
            <a:xfrm rot="10800000" flipH="1">
              <a:off x="6130990" y="4491067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37" y="38"/>
                  </a:moveTo>
                  <a:lnTo>
                    <a:pt x="37" y="38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16"/>
            <p:cNvSpPr/>
            <p:nvPr/>
          </p:nvSpPr>
          <p:spPr>
            <a:xfrm rot="10800000" flipH="1">
              <a:off x="6114425" y="4472500"/>
              <a:ext cx="19453" cy="21903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218" y="1"/>
                  </a:moveTo>
                  <a:lnTo>
                    <a:pt x="1" y="218"/>
                  </a:lnTo>
                  <a:lnTo>
                    <a:pt x="39" y="256"/>
                  </a:lnTo>
                  <a:lnTo>
                    <a:pt x="255" y="38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16"/>
            <p:cNvSpPr/>
            <p:nvPr/>
          </p:nvSpPr>
          <p:spPr>
            <a:xfrm rot="10800000" flipH="1">
              <a:off x="5868300" y="4195288"/>
              <a:ext cx="19453" cy="21818"/>
            </a:xfrm>
            <a:custGeom>
              <a:avLst/>
              <a:gdLst/>
              <a:ahLst/>
              <a:cxnLst/>
              <a:rect l="l" t="t" r="r" b="b"/>
              <a:pathLst>
                <a:path w="256" h="255" extrusionOk="0">
                  <a:moveTo>
                    <a:pt x="217" y="0"/>
                  </a:moveTo>
                  <a:lnTo>
                    <a:pt x="1" y="216"/>
                  </a:lnTo>
                  <a:lnTo>
                    <a:pt x="38" y="255"/>
                  </a:lnTo>
                  <a:lnTo>
                    <a:pt x="255" y="3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16"/>
            <p:cNvSpPr/>
            <p:nvPr/>
          </p:nvSpPr>
          <p:spPr>
            <a:xfrm rot="10800000" flipH="1">
              <a:off x="6032434" y="4380096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0" y="1"/>
                  </a:moveTo>
                  <a:lnTo>
                    <a:pt x="37" y="38"/>
                  </a:lnTo>
                  <a:lnTo>
                    <a:pt x="37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16"/>
            <p:cNvSpPr/>
            <p:nvPr/>
          </p:nvSpPr>
          <p:spPr>
            <a:xfrm rot="10800000" flipH="1">
              <a:off x="6032434" y="4380096"/>
              <a:ext cx="19377" cy="21903"/>
            </a:xfrm>
            <a:custGeom>
              <a:avLst/>
              <a:gdLst/>
              <a:ahLst/>
              <a:cxnLst/>
              <a:rect l="l" t="t" r="r" b="b"/>
              <a:pathLst>
                <a:path w="255" h="256" extrusionOk="0">
                  <a:moveTo>
                    <a:pt x="217" y="1"/>
                  </a:moveTo>
                  <a:lnTo>
                    <a:pt x="0" y="218"/>
                  </a:lnTo>
                  <a:lnTo>
                    <a:pt x="37" y="255"/>
                  </a:lnTo>
                  <a:lnTo>
                    <a:pt x="255" y="3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16"/>
            <p:cNvSpPr/>
            <p:nvPr/>
          </p:nvSpPr>
          <p:spPr>
            <a:xfrm rot="10800000" flipH="1">
              <a:off x="6196491" y="4564904"/>
              <a:ext cx="3040" cy="3251"/>
            </a:xfrm>
            <a:custGeom>
              <a:avLst/>
              <a:gdLst/>
              <a:ahLst/>
              <a:cxnLst/>
              <a:rect l="l" t="t" r="r" b="b"/>
              <a:pathLst>
                <a:path w="40" h="38" extrusionOk="0">
                  <a:moveTo>
                    <a:pt x="1" y="0"/>
                  </a:moveTo>
                  <a:lnTo>
                    <a:pt x="39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16"/>
            <p:cNvSpPr/>
            <p:nvPr/>
          </p:nvSpPr>
          <p:spPr>
            <a:xfrm rot="10800000" flipH="1">
              <a:off x="6196491" y="4564904"/>
              <a:ext cx="19453" cy="21476"/>
            </a:xfrm>
            <a:custGeom>
              <a:avLst/>
              <a:gdLst/>
              <a:ahLst/>
              <a:cxnLst/>
              <a:rect l="l" t="t" r="r" b="b"/>
              <a:pathLst>
                <a:path w="256" h="251" extrusionOk="0">
                  <a:moveTo>
                    <a:pt x="218" y="1"/>
                  </a:moveTo>
                  <a:lnTo>
                    <a:pt x="1" y="213"/>
                  </a:lnTo>
                  <a:lnTo>
                    <a:pt x="39" y="251"/>
                  </a:lnTo>
                  <a:lnTo>
                    <a:pt x="255" y="33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16"/>
            <p:cNvSpPr/>
            <p:nvPr/>
          </p:nvSpPr>
          <p:spPr>
            <a:xfrm rot="10800000" flipH="1">
              <a:off x="6292236" y="4678698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38" y="38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16"/>
            <p:cNvSpPr/>
            <p:nvPr/>
          </p:nvSpPr>
          <p:spPr>
            <a:xfrm rot="10800000" flipH="1">
              <a:off x="6439881" y="4845282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1" y="1"/>
                  </a:moveTo>
                  <a:lnTo>
                    <a:pt x="1" y="1"/>
                  </a:lnTo>
                  <a:lnTo>
                    <a:pt x="38" y="38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16"/>
            <p:cNvSpPr/>
            <p:nvPr/>
          </p:nvSpPr>
          <p:spPr>
            <a:xfrm rot="10800000" flipH="1">
              <a:off x="6521948" y="4937686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0" y="1"/>
                  </a:moveTo>
                  <a:lnTo>
                    <a:pt x="0" y="1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16"/>
            <p:cNvSpPr/>
            <p:nvPr/>
          </p:nvSpPr>
          <p:spPr>
            <a:xfrm rot="10800000" flipH="1">
              <a:off x="5913133" y="4663722"/>
              <a:ext cx="379190" cy="428228"/>
            </a:xfrm>
            <a:custGeom>
              <a:avLst/>
              <a:gdLst/>
              <a:ahLst/>
              <a:cxnLst/>
              <a:rect l="l" t="t" r="r" b="b"/>
              <a:pathLst>
                <a:path w="4990" h="5005" extrusionOk="0">
                  <a:moveTo>
                    <a:pt x="198" y="0"/>
                  </a:moveTo>
                  <a:cubicBezTo>
                    <a:pt x="132" y="76"/>
                    <a:pt x="66" y="157"/>
                    <a:pt x="0" y="237"/>
                  </a:cubicBezTo>
                  <a:lnTo>
                    <a:pt x="4772" y="5004"/>
                  </a:lnTo>
                  <a:lnTo>
                    <a:pt x="4989" y="4793"/>
                  </a:lnTo>
                  <a:lnTo>
                    <a:pt x="1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16"/>
            <p:cNvSpPr/>
            <p:nvPr/>
          </p:nvSpPr>
          <p:spPr>
            <a:xfrm rot="10800000" flipH="1">
              <a:off x="6275671" y="4660559"/>
              <a:ext cx="19453" cy="21390"/>
            </a:xfrm>
            <a:custGeom>
              <a:avLst/>
              <a:gdLst/>
              <a:ahLst/>
              <a:cxnLst/>
              <a:rect l="l" t="t" r="r" b="b"/>
              <a:pathLst>
                <a:path w="256" h="250" extrusionOk="0">
                  <a:moveTo>
                    <a:pt x="218" y="1"/>
                  </a:moveTo>
                  <a:lnTo>
                    <a:pt x="1" y="212"/>
                  </a:lnTo>
                  <a:lnTo>
                    <a:pt x="39" y="250"/>
                  </a:lnTo>
                  <a:lnTo>
                    <a:pt x="256" y="38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16"/>
            <p:cNvSpPr/>
            <p:nvPr/>
          </p:nvSpPr>
          <p:spPr>
            <a:xfrm rot="10800000" flipH="1">
              <a:off x="6105534" y="4848530"/>
              <a:ext cx="352898" cy="376207"/>
            </a:xfrm>
            <a:custGeom>
              <a:avLst/>
              <a:gdLst/>
              <a:ahLst/>
              <a:cxnLst/>
              <a:rect l="l" t="t" r="r" b="b"/>
              <a:pathLst>
                <a:path w="4644" h="4397" extrusionOk="0">
                  <a:moveTo>
                    <a:pt x="4617" y="4184"/>
                  </a:moveTo>
                  <a:lnTo>
                    <a:pt x="4644" y="4211"/>
                  </a:lnTo>
                  <a:lnTo>
                    <a:pt x="4644" y="4211"/>
                  </a:lnTo>
                  <a:lnTo>
                    <a:pt x="4617" y="4184"/>
                  </a:lnTo>
                  <a:close/>
                  <a:moveTo>
                    <a:pt x="0" y="1"/>
                  </a:moveTo>
                  <a:lnTo>
                    <a:pt x="4401" y="4397"/>
                  </a:lnTo>
                  <a:lnTo>
                    <a:pt x="4617" y="4184"/>
                  </a:lnTo>
                  <a:lnTo>
                    <a:pt x="4617" y="4184"/>
                  </a:lnTo>
                  <a:lnTo>
                    <a:pt x="43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16"/>
            <p:cNvSpPr/>
            <p:nvPr/>
          </p:nvSpPr>
          <p:spPr>
            <a:xfrm rot="10800000" flipH="1">
              <a:off x="6439881" y="4845282"/>
              <a:ext cx="19453" cy="21561"/>
            </a:xfrm>
            <a:custGeom>
              <a:avLst/>
              <a:gdLst/>
              <a:ahLst/>
              <a:cxnLst/>
              <a:rect l="l" t="t" r="r" b="b"/>
              <a:pathLst>
                <a:path w="256" h="252" extrusionOk="0">
                  <a:moveTo>
                    <a:pt x="217" y="1"/>
                  </a:moveTo>
                  <a:lnTo>
                    <a:pt x="1" y="214"/>
                  </a:lnTo>
                  <a:lnTo>
                    <a:pt x="38" y="251"/>
                  </a:lnTo>
                  <a:lnTo>
                    <a:pt x="255" y="3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16"/>
            <p:cNvSpPr/>
            <p:nvPr/>
          </p:nvSpPr>
          <p:spPr>
            <a:xfrm rot="10800000" flipH="1">
              <a:off x="5992996" y="4756126"/>
              <a:ext cx="381318" cy="428570"/>
            </a:xfrm>
            <a:custGeom>
              <a:avLst/>
              <a:gdLst/>
              <a:ahLst/>
              <a:cxnLst/>
              <a:rect l="l" t="t" r="r" b="b"/>
              <a:pathLst>
                <a:path w="5018" h="5009" extrusionOk="0">
                  <a:moveTo>
                    <a:pt x="223" y="0"/>
                  </a:moveTo>
                  <a:cubicBezTo>
                    <a:pt x="147" y="66"/>
                    <a:pt x="75" y="142"/>
                    <a:pt x="1" y="207"/>
                  </a:cubicBezTo>
                  <a:lnTo>
                    <a:pt x="4801" y="5008"/>
                  </a:lnTo>
                  <a:lnTo>
                    <a:pt x="5018" y="4796"/>
                  </a:lnTo>
                  <a:lnTo>
                    <a:pt x="2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16"/>
            <p:cNvSpPr/>
            <p:nvPr/>
          </p:nvSpPr>
          <p:spPr>
            <a:xfrm rot="10800000" flipH="1">
              <a:off x="6357738" y="4752963"/>
              <a:ext cx="19453" cy="21476"/>
            </a:xfrm>
            <a:custGeom>
              <a:avLst/>
              <a:gdLst/>
              <a:ahLst/>
              <a:cxnLst/>
              <a:rect l="l" t="t" r="r" b="b"/>
              <a:pathLst>
                <a:path w="256" h="251" extrusionOk="0">
                  <a:moveTo>
                    <a:pt x="218" y="1"/>
                  </a:moveTo>
                  <a:lnTo>
                    <a:pt x="1" y="213"/>
                  </a:lnTo>
                  <a:lnTo>
                    <a:pt x="39" y="251"/>
                  </a:lnTo>
                  <a:lnTo>
                    <a:pt x="255" y="39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16"/>
            <p:cNvSpPr/>
            <p:nvPr/>
          </p:nvSpPr>
          <p:spPr>
            <a:xfrm rot="10800000" flipH="1">
              <a:off x="6269592" y="4940935"/>
              <a:ext cx="268853" cy="283803"/>
            </a:xfrm>
            <a:custGeom>
              <a:avLst/>
              <a:gdLst/>
              <a:ahLst/>
              <a:cxnLst/>
              <a:rect l="l" t="t" r="r" b="b"/>
              <a:pathLst>
                <a:path w="3538" h="3317" extrusionOk="0">
                  <a:moveTo>
                    <a:pt x="1" y="1"/>
                  </a:moveTo>
                  <a:lnTo>
                    <a:pt x="3321" y="3317"/>
                  </a:lnTo>
                  <a:lnTo>
                    <a:pt x="3537" y="3104"/>
                  </a:lnTo>
                  <a:lnTo>
                    <a:pt x="4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16"/>
            <p:cNvSpPr/>
            <p:nvPr/>
          </p:nvSpPr>
          <p:spPr>
            <a:xfrm rot="10800000" flipH="1">
              <a:off x="6521948" y="4937686"/>
              <a:ext cx="19377" cy="21476"/>
            </a:xfrm>
            <a:custGeom>
              <a:avLst/>
              <a:gdLst/>
              <a:ahLst/>
              <a:cxnLst/>
              <a:rect l="l" t="t" r="r" b="b"/>
              <a:pathLst>
                <a:path w="255" h="251" extrusionOk="0">
                  <a:moveTo>
                    <a:pt x="216" y="0"/>
                  </a:moveTo>
                  <a:lnTo>
                    <a:pt x="0" y="213"/>
                  </a:lnTo>
                  <a:lnTo>
                    <a:pt x="38" y="250"/>
                  </a:lnTo>
                  <a:lnTo>
                    <a:pt x="255" y="38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16"/>
            <p:cNvSpPr/>
            <p:nvPr/>
          </p:nvSpPr>
          <p:spPr>
            <a:xfrm rot="10800000" flipH="1">
              <a:off x="5947479" y="4290944"/>
              <a:ext cx="2964" cy="3251"/>
            </a:xfrm>
            <a:custGeom>
              <a:avLst/>
              <a:gdLst/>
              <a:ahLst/>
              <a:cxnLst/>
              <a:rect l="l" t="t" r="r" b="b"/>
              <a:pathLst>
                <a:path w="39" h="38" extrusionOk="0">
                  <a:moveTo>
                    <a:pt x="1" y="0"/>
                  </a:moveTo>
                  <a:lnTo>
                    <a:pt x="38" y="38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16"/>
            <p:cNvSpPr/>
            <p:nvPr/>
          </p:nvSpPr>
          <p:spPr>
            <a:xfrm rot="10800000" flipH="1">
              <a:off x="6111613" y="4475666"/>
              <a:ext cx="2888" cy="3422"/>
            </a:xfrm>
            <a:custGeom>
              <a:avLst/>
              <a:gdLst/>
              <a:ahLst/>
              <a:cxnLst/>
              <a:rect l="l" t="t" r="r" b="b"/>
              <a:pathLst>
                <a:path w="38" h="40" extrusionOk="0">
                  <a:moveTo>
                    <a:pt x="0" y="1"/>
                  </a:moveTo>
                  <a:lnTo>
                    <a:pt x="38" y="39"/>
                  </a:lnTo>
                  <a:lnTo>
                    <a:pt x="38" y="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16"/>
            <p:cNvSpPr/>
            <p:nvPr/>
          </p:nvSpPr>
          <p:spPr>
            <a:xfrm rot="10800000" flipH="1">
              <a:off x="6045959" y="4401914"/>
              <a:ext cx="3040" cy="3251"/>
            </a:xfrm>
            <a:custGeom>
              <a:avLst/>
              <a:gdLst/>
              <a:ahLst/>
              <a:cxnLst/>
              <a:rect l="l" t="t" r="r" b="b"/>
              <a:pathLst>
                <a:path w="40" h="38" extrusionOk="0">
                  <a:moveTo>
                    <a:pt x="39" y="38"/>
                  </a:moveTo>
                  <a:lnTo>
                    <a:pt x="39" y="3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16"/>
            <p:cNvSpPr/>
            <p:nvPr/>
          </p:nvSpPr>
          <p:spPr>
            <a:xfrm rot="10800000" flipH="1">
              <a:off x="6210169" y="4586294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38" y="38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16"/>
            <p:cNvSpPr/>
            <p:nvPr/>
          </p:nvSpPr>
          <p:spPr>
            <a:xfrm rot="10800000" flipH="1">
              <a:off x="5723467" y="4294107"/>
              <a:ext cx="243472" cy="287054"/>
            </a:xfrm>
            <a:custGeom>
              <a:avLst/>
              <a:gdLst/>
              <a:ahLst/>
              <a:cxnLst/>
              <a:rect l="l" t="t" r="r" b="b"/>
              <a:pathLst>
                <a:path w="3204" h="3355" extrusionOk="0">
                  <a:moveTo>
                    <a:pt x="24" y="1"/>
                  </a:moveTo>
                  <a:cubicBezTo>
                    <a:pt x="15" y="138"/>
                    <a:pt x="6" y="275"/>
                    <a:pt x="1" y="412"/>
                  </a:cubicBezTo>
                  <a:lnTo>
                    <a:pt x="2949" y="3354"/>
                  </a:lnTo>
                  <a:lnTo>
                    <a:pt x="3165" y="3137"/>
                  </a:lnTo>
                  <a:lnTo>
                    <a:pt x="3204" y="3174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16"/>
            <p:cNvSpPr/>
            <p:nvPr/>
          </p:nvSpPr>
          <p:spPr>
            <a:xfrm rot="10800000" flipH="1">
              <a:off x="5947479" y="4290943"/>
              <a:ext cx="19453" cy="21903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217" y="1"/>
                  </a:moveTo>
                  <a:lnTo>
                    <a:pt x="1" y="218"/>
                  </a:lnTo>
                  <a:lnTo>
                    <a:pt x="38" y="256"/>
                  </a:lnTo>
                  <a:lnTo>
                    <a:pt x="256" y="38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16"/>
            <p:cNvSpPr/>
            <p:nvPr/>
          </p:nvSpPr>
          <p:spPr>
            <a:xfrm rot="10800000" flipH="1">
              <a:off x="5786613" y="4479000"/>
              <a:ext cx="344463" cy="391009"/>
            </a:xfrm>
            <a:custGeom>
              <a:avLst/>
              <a:gdLst/>
              <a:ahLst/>
              <a:cxnLst/>
              <a:rect l="l" t="t" r="r" b="b"/>
              <a:pathLst>
                <a:path w="4533" h="4570" extrusionOk="0">
                  <a:moveTo>
                    <a:pt x="142" y="1"/>
                  </a:moveTo>
                  <a:cubicBezTo>
                    <a:pt x="94" y="99"/>
                    <a:pt x="42" y="194"/>
                    <a:pt x="0" y="293"/>
                  </a:cubicBezTo>
                  <a:lnTo>
                    <a:pt x="4277" y="4570"/>
                  </a:lnTo>
                  <a:lnTo>
                    <a:pt x="4495" y="4358"/>
                  </a:lnTo>
                  <a:lnTo>
                    <a:pt x="4532" y="4391"/>
                  </a:lnTo>
                  <a:lnTo>
                    <a:pt x="14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16"/>
            <p:cNvSpPr/>
            <p:nvPr/>
          </p:nvSpPr>
          <p:spPr>
            <a:xfrm rot="10800000" flipH="1">
              <a:off x="6111613" y="4475666"/>
              <a:ext cx="19453" cy="21476"/>
            </a:xfrm>
            <a:custGeom>
              <a:avLst/>
              <a:gdLst/>
              <a:ahLst/>
              <a:cxnLst/>
              <a:rect l="l" t="t" r="r" b="b"/>
              <a:pathLst>
                <a:path w="256" h="251" extrusionOk="0">
                  <a:moveTo>
                    <a:pt x="218" y="0"/>
                  </a:moveTo>
                  <a:lnTo>
                    <a:pt x="0" y="212"/>
                  </a:lnTo>
                  <a:lnTo>
                    <a:pt x="38" y="250"/>
                  </a:lnTo>
                  <a:lnTo>
                    <a:pt x="255" y="33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16"/>
            <p:cNvSpPr/>
            <p:nvPr/>
          </p:nvSpPr>
          <p:spPr>
            <a:xfrm rot="10800000" flipH="1">
              <a:off x="5736385" y="4201704"/>
              <a:ext cx="145597" cy="182072"/>
            </a:xfrm>
            <a:custGeom>
              <a:avLst/>
              <a:gdLst/>
              <a:ahLst/>
              <a:cxnLst/>
              <a:rect l="l" t="t" r="r" b="b"/>
              <a:pathLst>
                <a:path w="1916" h="2128" extrusionOk="0">
                  <a:moveTo>
                    <a:pt x="0" y="0"/>
                  </a:moveTo>
                  <a:lnTo>
                    <a:pt x="6" y="6"/>
                  </a:lnTo>
                  <a:lnTo>
                    <a:pt x="6" y="6"/>
                  </a:ln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0"/>
                    <a:pt x="0" y="0"/>
                  </a:cubicBezTo>
                  <a:close/>
                  <a:moveTo>
                    <a:pt x="6" y="6"/>
                  </a:moveTo>
                  <a:cubicBezTo>
                    <a:pt x="48" y="204"/>
                    <a:pt x="100" y="397"/>
                    <a:pt x="157" y="584"/>
                  </a:cubicBezTo>
                  <a:lnTo>
                    <a:pt x="1698" y="2127"/>
                  </a:lnTo>
                  <a:lnTo>
                    <a:pt x="1915" y="1910"/>
                  </a:lnTo>
                  <a:lnTo>
                    <a:pt x="6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16"/>
            <p:cNvSpPr/>
            <p:nvPr/>
          </p:nvSpPr>
          <p:spPr>
            <a:xfrm rot="10800000" flipH="1">
              <a:off x="5865412" y="4198539"/>
              <a:ext cx="19377" cy="21903"/>
            </a:xfrm>
            <a:custGeom>
              <a:avLst/>
              <a:gdLst/>
              <a:ahLst/>
              <a:cxnLst/>
              <a:rect l="l" t="t" r="r" b="b"/>
              <a:pathLst>
                <a:path w="255" h="256" extrusionOk="0">
                  <a:moveTo>
                    <a:pt x="217" y="1"/>
                  </a:moveTo>
                  <a:lnTo>
                    <a:pt x="0" y="218"/>
                  </a:lnTo>
                  <a:lnTo>
                    <a:pt x="39" y="255"/>
                  </a:lnTo>
                  <a:lnTo>
                    <a:pt x="255" y="3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16"/>
            <p:cNvSpPr/>
            <p:nvPr/>
          </p:nvSpPr>
          <p:spPr>
            <a:xfrm rot="10800000" flipH="1">
              <a:off x="5744288" y="4386510"/>
              <a:ext cx="301756" cy="350710"/>
            </a:xfrm>
            <a:custGeom>
              <a:avLst/>
              <a:gdLst/>
              <a:ahLst/>
              <a:cxnLst/>
              <a:rect l="l" t="t" r="r" b="b"/>
              <a:pathLst>
                <a:path w="3971" h="4099" extrusionOk="0">
                  <a:moveTo>
                    <a:pt x="90" y="0"/>
                  </a:moveTo>
                  <a:cubicBezTo>
                    <a:pt x="57" y="113"/>
                    <a:pt x="29" y="231"/>
                    <a:pt x="1" y="344"/>
                  </a:cubicBezTo>
                  <a:lnTo>
                    <a:pt x="3755" y="4099"/>
                  </a:lnTo>
                  <a:lnTo>
                    <a:pt x="3971" y="3881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16"/>
            <p:cNvSpPr/>
            <p:nvPr/>
          </p:nvSpPr>
          <p:spPr>
            <a:xfrm rot="10800000" flipH="1">
              <a:off x="6029546" y="4383347"/>
              <a:ext cx="19453" cy="21818"/>
            </a:xfrm>
            <a:custGeom>
              <a:avLst/>
              <a:gdLst/>
              <a:ahLst/>
              <a:cxnLst/>
              <a:rect l="l" t="t" r="r" b="b"/>
              <a:pathLst>
                <a:path w="256" h="255" extrusionOk="0">
                  <a:moveTo>
                    <a:pt x="217" y="0"/>
                  </a:moveTo>
                  <a:lnTo>
                    <a:pt x="1" y="218"/>
                  </a:lnTo>
                  <a:lnTo>
                    <a:pt x="38" y="255"/>
                  </a:lnTo>
                  <a:lnTo>
                    <a:pt x="255" y="3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16"/>
            <p:cNvSpPr/>
            <p:nvPr/>
          </p:nvSpPr>
          <p:spPr>
            <a:xfrm rot="10800000" flipH="1">
              <a:off x="5843908" y="4568066"/>
              <a:ext cx="366348" cy="419415"/>
            </a:xfrm>
            <a:custGeom>
              <a:avLst/>
              <a:gdLst/>
              <a:ahLst/>
              <a:cxnLst/>
              <a:rect l="l" t="t" r="r" b="b"/>
              <a:pathLst>
                <a:path w="4821" h="4902" extrusionOk="0">
                  <a:moveTo>
                    <a:pt x="176" y="1"/>
                  </a:moveTo>
                  <a:cubicBezTo>
                    <a:pt x="113" y="91"/>
                    <a:pt x="57" y="176"/>
                    <a:pt x="0" y="266"/>
                  </a:cubicBezTo>
                  <a:lnTo>
                    <a:pt x="4641" y="4901"/>
                  </a:lnTo>
                  <a:lnTo>
                    <a:pt x="4603" y="4863"/>
                  </a:lnTo>
                  <a:lnTo>
                    <a:pt x="4820" y="4651"/>
                  </a:lnTo>
                  <a:lnTo>
                    <a:pt x="17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16"/>
            <p:cNvSpPr/>
            <p:nvPr/>
          </p:nvSpPr>
          <p:spPr>
            <a:xfrm rot="10800000" flipH="1">
              <a:off x="6193680" y="4568070"/>
              <a:ext cx="19377" cy="21476"/>
            </a:xfrm>
            <a:custGeom>
              <a:avLst/>
              <a:gdLst/>
              <a:ahLst/>
              <a:cxnLst/>
              <a:rect l="l" t="t" r="r" b="b"/>
              <a:pathLst>
                <a:path w="255" h="251" extrusionOk="0">
                  <a:moveTo>
                    <a:pt x="217" y="0"/>
                  </a:moveTo>
                  <a:lnTo>
                    <a:pt x="0" y="212"/>
                  </a:lnTo>
                  <a:lnTo>
                    <a:pt x="38" y="250"/>
                  </a:lnTo>
                  <a:lnTo>
                    <a:pt x="255" y="3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>
    <p:wip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BLANK_1">
    <p:bg>
      <p:bgPr>
        <a:solidFill>
          <a:schemeClr val="accent1"/>
        </a:solidFill>
        <a:effectLst/>
      </p:bgPr>
    </p:bg>
    <p:spTree>
      <p:nvGrpSpPr>
        <p:cNvPr id="1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17"/>
          <p:cNvSpPr txBox="1">
            <a:spLocks noGrp="1"/>
          </p:cNvSpPr>
          <p:nvPr>
            <p:ph type="title"/>
          </p:nvPr>
        </p:nvSpPr>
        <p:spPr>
          <a:xfrm>
            <a:off x="914400" y="505910"/>
            <a:ext cx="73152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55" name="Google Shape;855;p17"/>
          <p:cNvSpPr txBox="1">
            <a:spLocks noGrp="1"/>
          </p:cNvSpPr>
          <p:nvPr>
            <p:ph type="title" idx="2" hasCustomPrompt="1"/>
          </p:nvPr>
        </p:nvSpPr>
        <p:spPr>
          <a:xfrm>
            <a:off x="2973013" y="2023455"/>
            <a:ext cx="13716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r>
              <a:t>xx%</a:t>
            </a:r>
          </a:p>
        </p:txBody>
      </p:sp>
      <p:sp>
        <p:nvSpPr>
          <p:cNvPr id="856" name="Google Shape;856;p17"/>
          <p:cNvSpPr txBox="1">
            <a:spLocks noGrp="1"/>
          </p:cNvSpPr>
          <p:nvPr>
            <p:ph type="title" idx="3" hasCustomPrompt="1"/>
          </p:nvPr>
        </p:nvSpPr>
        <p:spPr>
          <a:xfrm>
            <a:off x="1137230" y="2023455"/>
            <a:ext cx="13716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r>
              <a:t>xx%</a:t>
            </a:r>
          </a:p>
        </p:txBody>
      </p:sp>
      <p:sp>
        <p:nvSpPr>
          <p:cNvPr id="857" name="Google Shape;857;p17"/>
          <p:cNvSpPr txBox="1">
            <a:spLocks noGrp="1"/>
          </p:cNvSpPr>
          <p:nvPr>
            <p:ph type="title" idx="4" hasCustomPrompt="1"/>
          </p:nvPr>
        </p:nvSpPr>
        <p:spPr>
          <a:xfrm>
            <a:off x="6644579" y="2023455"/>
            <a:ext cx="13716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r>
              <a:t>xx%</a:t>
            </a:r>
          </a:p>
        </p:txBody>
      </p:sp>
      <p:sp>
        <p:nvSpPr>
          <p:cNvPr id="858" name="Google Shape;858;p17"/>
          <p:cNvSpPr txBox="1">
            <a:spLocks noGrp="1"/>
          </p:cNvSpPr>
          <p:nvPr>
            <p:ph type="title" idx="5" hasCustomPrompt="1"/>
          </p:nvPr>
        </p:nvSpPr>
        <p:spPr>
          <a:xfrm>
            <a:off x="4808796" y="2023455"/>
            <a:ext cx="13716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r>
              <a:t>xx%</a:t>
            </a:r>
          </a:p>
        </p:txBody>
      </p:sp>
      <p:sp>
        <p:nvSpPr>
          <p:cNvPr id="859" name="Google Shape;859;p17"/>
          <p:cNvSpPr txBox="1">
            <a:spLocks noGrp="1"/>
          </p:cNvSpPr>
          <p:nvPr>
            <p:ph type="subTitle" idx="1"/>
          </p:nvPr>
        </p:nvSpPr>
        <p:spPr>
          <a:xfrm>
            <a:off x="1000130" y="2943125"/>
            <a:ext cx="16458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860" name="Google Shape;860;p17"/>
          <p:cNvSpPr txBox="1">
            <a:spLocks noGrp="1"/>
          </p:cNvSpPr>
          <p:nvPr>
            <p:ph type="subTitle" idx="6"/>
          </p:nvPr>
        </p:nvSpPr>
        <p:spPr>
          <a:xfrm>
            <a:off x="2835913" y="2943125"/>
            <a:ext cx="16458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861" name="Google Shape;861;p17"/>
          <p:cNvSpPr txBox="1">
            <a:spLocks noGrp="1"/>
          </p:cNvSpPr>
          <p:nvPr>
            <p:ph type="subTitle" idx="7"/>
          </p:nvPr>
        </p:nvSpPr>
        <p:spPr>
          <a:xfrm>
            <a:off x="4671696" y="2943125"/>
            <a:ext cx="16458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862" name="Google Shape;862;p17"/>
          <p:cNvSpPr txBox="1">
            <a:spLocks noGrp="1"/>
          </p:cNvSpPr>
          <p:nvPr>
            <p:ph type="subTitle" idx="8"/>
          </p:nvPr>
        </p:nvSpPr>
        <p:spPr>
          <a:xfrm>
            <a:off x="6507479" y="2943125"/>
            <a:ext cx="16458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863" name="Google Shape;863;p17"/>
          <p:cNvSpPr txBox="1">
            <a:spLocks noGrp="1"/>
          </p:cNvSpPr>
          <p:nvPr>
            <p:ph type="subTitle" idx="9"/>
          </p:nvPr>
        </p:nvSpPr>
        <p:spPr>
          <a:xfrm>
            <a:off x="1000130" y="3349457"/>
            <a:ext cx="16458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64" name="Google Shape;864;p17"/>
          <p:cNvSpPr txBox="1">
            <a:spLocks noGrp="1"/>
          </p:cNvSpPr>
          <p:nvPr>
            <p:ph type="subTitle" idx="13"/>
          </p:nvPr>
        </p:nvSpPr>
        <p:spPr>
          <a:xfrm>
            <a:off x="2835913" y="3349457"/>
            <a:ext cx="16458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65" name="Google Shape;865;p17"/>
          <p:cNvSpPr txBox="1">
            <a:spLocks noGrp="1"/>
          </p:cNvSpPr>
          <p:nvPr>
            <p:ph type="subTitle" idx="14"/>
          </p:nvPr>
        </p:nvSpPr>
        <p:spPr>
          <a:xfrm>
            <a:off x="4671696" y="3349457"/>
            <a:ext cx="16458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66" name="Google Shape;866;p17"/>
          <p:cNvSpPr txBox="1">
            <a:spLocks noGrp="1"/>
          </p:cNvSpPr>
          <p:nvPr>
            <p:ph type="subTitle" idx="15"/>
          </p:nvPr>
        </p:nvSpPr>
        <p:spPr>
          <a:xfrm>
            <a:off x="6507479" y="3349457"/>
            <a:ext cx="16458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grpSp>
        <p:nvGrpSpPr>
          <p:cNvPr id="867" name="Google Shape;867;p17"/>
          <p:cNvGrpSpPr/>
          <p:nvPr/>
        </p:nvGrpSpPr>
        <p:grpSpPr>
          <a:xfrm>
            <a:off x="6529813" y="3757661"/>
            <a:ext cx="3264035" cy="1583051"/>
            <a:chOff x="6529813" y="3757661"/>
            <a:chExt cx="3264035" cy="1583051"/>
          </a:xfrm>
        </p:grpSpPr>
        <p:sp>
          <p:nvSpPr>
            <p:cNvPr id="868" name="Google Shape;868;p17"/>
            <p:cNvSpPr/>
            <p:nvPr/>
          </p:nvSpPr>
          <p:spPr>
            <a:xfrm rot="9432676">
              <a:off x="8129941" y="4008591"/>
              <a:ext cx="1513587" cy="1081190"/>
            </a:xfrm>
            <a:custGeom>
              <a:avLst/>
              <a:gdLst/>
              <a:ahLst/>
              <a:cxnLst/>
              <a:rect l="l" t="t" r="r" b="b"/>
              <a:pathLst>
                <a:path w="10602" h="11832" extrusionOk="0">
                  <a:moveTo>
                    <a:pt x="5462" y="0"/>
                  </a:moveTo>
                  <a:cubicBezTo>
                    <a:pt x="2372" y="0"/>
                    <a:pt x="1" y="5907"/>
                    <a:pt x="1789" y="9382"/>
                  </a:cubicBezTo>
                  <a:cubicBezTo>
                    <a:pt x="2675" y="11106"/>
                    <a:pt x="4341" y="11832"/>
                    <a:pt x="5925" y="11832"/>
                  </a:cubicBezTo>
                  <a:cubicBezTo>
                    <a:pt x="7628" y="11832"/>
                    <a:pt x="9240" y="10997"/>
                    <a:pt x="9703" y="9654"/>
                  </a:cubicBezTo>
                  <a:cubicBezTo>
                    <a:pt x="10602" y="7063"/>
                    <a:pt x="9546" y="412"/>
                    <a:pt x="5713" y="14"/>
                  </a:cubicBezTo>
                  <a:cubicBezTo>
                    <a:pt x="5628" y="3"/>
                    <a:pt x="5547" y="0"/>
                    <a:pt x="54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69" name="Google Shape;869;p17"/>
            <p:cNvGrpSpPr/>
            <p:nvPr/>
          </p:nvGrpSpPr>
          <p:grpSpPr>
            <a:xfrm>
              <a:off x="6529813" y="4336457"/>
              <a:ext cx="2878771" cy="827500"/>
              <a:chOff x="3098100" y="3849750"/>
              <a:chExt cx="940775" cy="270425"/>
            </a:xfrm>
          </p:grpSpPr>
          <p:sp>
            <p:nvSpPr>
              <p:cNvPr id="870" name="Google Shape;870;p17"/>
              <p:cNvSpPr/>
              <p:nvPr/>
            </p:nvSpPr>
            <p:spPr>
              <a:xfrm>
                <a:off x="3098100" y="3849750"/>
                <a:ext cx="940775" cy="270425"/>
              </a:xfrm>
              <a:custGeom>
                <a:avLst/>
                <a:gdLst/>
                <a:ahLst/>
                <a:cxnLst/>
                <a:rect l="l" t="t" r="r" b="b"/>
                <a:pathLst>
                  <a:path w="37631" h="10817" extrusionOk="0">
                    <a:moveTo>
                      <a:pt x="7277" y="4167"/>
                    </a:moveTo>
                    <a:cubicBezTo>
                      <a:pt x="5403" y="4167"/>
                      <a:pt x="3533" y="4862"/>
                      <a:pt x="2187" y="6115"/>
                    </a:cubicBezTo>
                    <a:cubicBezTo>
                      <a:pt x="876" y="7338"/>
                      <a:pt x="99" y="9059"/>
                      <a:pt x="0" y="10817"/>
                    </a:cubicBezTo>
                    <a:lnTo>
                      <a:pt x="8269" y="10817"/>
                    </a:lnTo>
                    <a:cubicBezTo>
                      <a:pt x="8783" y="8742"/>
                      <a:pt x="9811" y="6796"/>
                      <a:pt x="11222" y="5189"/>
                    </a:cubicBezTo>
                    <a:cubicBezTo>
                      <a:pt x="10476" y="4848"/>
                      <a:pt x="9716" y="4535"/>
                      <a:pt x="8912" y="4351"/>
                    </a:cubicBezTo>
                    <a:cubicBezTo>
                      <a:pt x="8377" y="4228"/>
                      <a:pt x="7825" y="4167"/>
                      <a:pt x="7277" y="4167"/>
                    </a:cubicBezTo>
                    <a:close/>
                    <a:moveTo>
                      <a:pt x="32561" y="0"/>
                    </a:moveTo>
                    <a:cubicBezTo>
                      <a:pt x="31471" y="0"/>
                      <a:pt x="30337" y="351"/>
                      <a:pt x="29342" y="815"/>
                    </a:cubicBezTo>
                    <a:cubicBezTo>
                      <a:pt x="27159" y="1829"/>
                      <a:pt x="25264" y="3326"/>
                      <a:pt x="23220" y="4582"/>
                    </a:cubicBezTo>
                    <a:cubicBezTo>
                      <a:pt x="23813" y="5383"/>
                      <a:pt x="24433" y="6146"/>
                      <a:pt x="25285" y="6633"/>
                    </a:cubicBezTo>
                    <a:cubicBezTo>
                      <a:pt x="26818" y="7508"/>
                      <a:pt x="28705" y="7271"/>
                      <a:pt x="30470" y="7345"/>
                    </a:cubicBezTo>
                    <a:cubicBezTo>
                      <a:pt x="32231" y="7420"/>
                      <a:pt x="34275" y="8101"/>
                      <a:pt x="34766" y="9798"/>
                    </a:cubicBezTo>
                    <a:cubicBezTo>
                      <a:pt x="34861" y="10128"/>
                      <a:pt x="34885" y="10472"/>
                      <a:pt x="34888" y="10817"/>
                    </a:cubicBezTo>
                    <a:lnTo>
                      <a:pt x="37481" y="10817"/>
                    </a:lnTo>
                    <a:cubicBezTo>
                      <a:pt x="37631" y="8285"/>
                      <a:pt x="37559" y="5747"/>
                      <a:pt x="36690" y="3373"/>
                    </a:cubicBezTo>
                    <a:cubicBezTo>
                      <a:pt x="36272" y="2228"/>
                      <a:pt x="35613" y="1087"/>
                      <a:pt x="34524" y="477"/>
                    </a:cubicBezTo>
                    <a:cubicBezTo>
                      <a:pt x="33917" y="140"/>
                      <a:pt x="33250" y="0"/>
                      <a:pt x="3256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1" name="Google Shape;871;p17"/>
              <p:cNvSpPr/>
              <p:nvPr/>
            </p:nvSpPr>
            <p:spPr>
              <a:xfrm>
                <a:off x="3304800" y="3964300"/>
                <a:ext cx="665525" cy="155875"/>
              </a:xfrm>
              <a:custGeom>
                <a:avLst/>
                <a:gdLst/>
                <a:ahLst/>
                <a:cxnLst/>
                <a:rect l="l" t="t" r="r" b="b"/>
                <a:pathLst>
                  <a:path w="26621" h="6235" extrusionOk="0">
                    <a:moveTo>
                      <a:pt x="14952" y="0"/>
                    </a:moveTo>
                    <a:cubicBezTo>
                      <a:pt x="14762" y="120"/>
                      <a:pt x="14570" y="232"/>
                      <a:pt x="14380" y="344"/>
                    </a:cubicBezTo>
                    <a:cubicBezTo>
                      <a:pt x="12537" y="1421"/>
                      <a:pt x="10425" y="2266"/>
                      <a:pt x="8299" y="2266"/>
                    </a:cubicBezTo>
                    <a:cubicBezTo>
                      <a:pt x="7812" y="2266"/>
                      <a:pt x="7321" y="2222"/>
                      <a:pt x="6834" y="2126"/>
                    </a:cubicBezTo>
                    <a:cubicBezTo>
                      <a:pt x="5465" y="1854"/>
                      <a:pt x="4224" y="1186"/>
                      <a:pt x="2954" y="607"/>
                    </a:cubicBezTo>
                    <a:cubicBezTo>
                      <a:pt x="1543" y="2214"/>
                      <a:pt x="515" y="4160"/>
                      <a:pt x="1" y="6235"/>
                    </a:cubicBezTo>
                    <a:lnTo>
                      <a:pt x="26620" y="6235"/>
                    </a:lnTo>
                    <a:cubicBezTo>
                      <a:pt x="26617" y="5890"/>
                      <a:pt x="26593" y="5546"/>
                      <a:pt x="26498" y="5216"/>
                    </a:cubicBezTo>
                    <a:cubicBezTo>
                      <a:pt x="26007" y="3519"/>
                      <a:pt x="23963" y="2838"/>
                      <a:pt x="22202" y="2763"/>
                    </a:cubicBezTo>
                    <a:cubicBezTo>
                      <a:pt x="20437" y="2689"/>
                      <a:pt x="18550" y="2926"/>
                      <a:pt x="17017" y="2051"/>
                    </a:cubicBezTo>
                    <a:cubicBezTo>
                      <a:pt x="16165" y="1564"/>
                      <a:pt x="15545" y="801"/>
                      <a:pt x="149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872" name="Google Shape;872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268650" y="-89276"/>
            <a:ext cx="1964802" cy="15084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73" name="Google Shape;873;p17"/>
          <p:cNvGrpSpPr/>
          <p:nvPr/>
        </p:nvGrpSpPr>
        <p:grpSpPr>
          <a:xfrm>
            <a:off x="-1028710" y="3387325"/>
            <a:ext cx="2711159" cy="1972460"/>
            <a:chOff x="-1028710" y="3387325"/>
            <a:chExt cx="2711159" cy="1972460"/>
          </a:xfrm>
        </p:grpSpPr>
        <p:sp>
          <p:nvSpPr>
            <p:cNvPr id="874" name="Google Shape;874;p17"/>
            <p:cNvSpPr/>
            <p:nvPr/>
          </p:nvSpPr>
          <p:spPr>
            <a:xfrm rot="9432704">
              <a:off x="-384173" y="4028063"/>
              <a:ext cx="1004493" cy="1183378"/>
            </a:xfrm>
            <a:custGeom>
              <a:avLst/>
              <a:gdLst/>
              <a:ahLst/>
              <a:cxnLst/>
              <a:rect l="l" t="t" r="r" b="b"/>
              <a:pathLst>
                <a:path w="10602" h="11832" extrusionOk="0">
                  <a:moveTo>
                    <a:pt x="5462" y="0"/>
                  </a:moveTo>
                  <a:cubicBezTo>
                    <a:pt x="2372" y="0"/>
                    <a:pt x="1" y="5907"/>
                    <a:pt x="1789" y="9382"/>
                  </a:cubicBezTo>
                  <a:cubicBezTo>
                    <a:pt x="2675" y="11106"/>
                    <a:pt x="4341" y="11832"/>
                    <a:pt x="5925" y="11832"/>
                  </a:cubicBezTo>
                  <a:cubicBezTo>
                    <a:pt x="7628" y="11832"/>
                    <a:pt x="9240" y="10997"/>
                    <a:pt x="9703" y="9654"/>
                  </a:cubicBezTo>
                  <a:cubicBezTo>
                    <a:pt x="10602" y="7063"/>
                    <a:pt x="9546" y="412"/>
                    <a:pt x="5713" y="14"/>
                  </a:cubicBezTo>
                  <a:cubicBezTo>
                    <a:pt x="5628" y="3"/>
                    <a:pt x="5547" y="0"/>
                    <a:pt x="54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17"/>
            <p:cNvSpPr/>
            <p:nvPr/>
          </p:nvSpPr>
          <p:spPr>
            <a:xfrm flipH="1">
              <a:off x="-1028710" y="4433100"/>
              <a:ext cx="2293560" cy="786605"/>
            </a:xfrm>
            <a:custGeom>
              <a:avLst/>
              <a:gdLst/>
              <a:ahLst/>
              <a:cxnLst/>
              <a:rect l="l" t="t" r="r" b="b"/>
              <a:pathLst>
                <a:path w="21688" h="6095" extrusionOk="0">
                  <a:moveTo>
                    <a:pt x="6915" y="1"/>
                  </a:moveTo>
                  <a:cubicBezTo>
                    <a:pt x="5690" y="1"/>
                    <a:pt x="4466" y="306"/>
                    <a:pt x="3406" y="923"/>
                  </a:cubicBezTo>
                  <a:cubicBezTo>
                    <a:pt x="1557" y="2000"/>
                    <a:pt x="287" y="3982"/>
                    <a:pt x="0" y="6094"/>
                  </a:cubicBezTo>
                  <a:lnTo>
                    <a:pt x="21687" y="6094"/>
                  </a:lnTo>
                  <a:cubicBezTo>
                    <a:pt x="21561" y="5767"/>
                    <a:pt x="21367" y="5468"/>
                    <a:pt x="21112" y="5236"/>
                  </a:cubicBezTo>
                  <a:cubicBezTo>
                    <a:pt x="20315" y="4524"/>
                    <a:pt x="19180" y="4357"/>
                    <a:pt x="18114" y="4330"/>
                  </a:cubicBezTo>
                  <a:cubicBezTo>
                    <a:pt x="17047" y="4303"/>
                    <a:pt x="15954" y="4385"/>
                    <a:pt x="14939" y="4058"/>
                  </a:cubicBezTo>
                  <a:cubicBezTo>
                    <a:pt x="13300" y="3526"/>
                    <a:pt x="12179" y="2044"/>
                    <a:pt x="10735" y="1103"/>
                  </a:cubicBezTo>
                  <a:cubicBezTo>
                    <a:pt x="9607" y="370"/>
                    <a:pt x="8261" y="1"/>
                    <a:pt x="691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876" name="Google Shape;876;p1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108141" y="3387325"/>
              <a:ext cx="1790590" cy="183237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ransition>
    <p:wip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">
  <p:cSld name="BLANK_1_2">
    <p:bg>
      <p:bgPr>
        <a:solidFill>
          <a:srgbClr val="FFFFFF"/>
        </a:solidFill>
        <a:effectLst/>
      </p:bgPr>
    </p:bg>
    <p:spTree>
      <p:nvGrpSpPr>
        <p:cNvPr id="1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p18"/>
          <p:cNvSpPr txBox="1">
            <a:spLocks noGrp="1"/>
          </p:cNvSpPr>
          <p:nvPr>
            <p:ph type="subTitle" idx="1"/>
          </p:nvPr>
        </p:nvSpPr>
        <p:spPr>
          <a:xfrm flipH="1">
            <a:off x="914550" y="3099195"/>
            <a:ext cx="7299900" cy="3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79" name="Google Shape;879;p18"/>
          <p:cNvSpPr txBox="1">
            <a:spLocks noGrp="1"/>
          </p:cNvSpPr>
          <p:nvPr>
            <p:ph type="ctrTitle"/>
          </p:nvPr>
        </p:nvSpPr>
        <p:spPr>
          <a:xfrm flipH="1">
            <a:off x="914250" y="2579950"/>
            <a:ext cx="7299900" cy="50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80" name="Google Shape;880;p18"/>
          <p:cNvSpPr txBox="1">
            <a:spLocks noGrp="1"/>
          </p:cNvSpPr>
          <p:nvPr>
            <p:ph type="title" idx="2" hasCustomPrompt="1"/>
          </p:nvPr>
        </p:nvSpPr>
        <p:spPr>
          <a:xfrm>
            <a:off x="2691300" y="1948575"/>
            <a:ext cx="3734100" cy="62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r>
              <a:t>xx%</a:t>
            </a:r>
          </a:p>
        </p:txBody>
      </p:sp>
      <p:grpSp>
        <p:nvGrpSpPr>
          <p:cNvPr id="881" name="Google Shape;881;p18"/>
          <p:cNvGrpSpPr/>
          <p:nvPr/>
        </p:nvGrpSpPr>
        <p:grpSpPr>
          <a:xfrm>
            <a:off x="5861375" y="4178175"/>
            <a:ext cx="3351600" cy="1021698"/>
            <a:chOff x="5861375" y="4178175"/>
            <a:chExt cx="3351600" cy="1021698"/>
          </a:xfrm>
        </p:grpSpPr>
        <p:sp>
          <p:nvSpPr>
            <p:cNvPr id="882" name="Google Shape;882;p18"/>
            <p:cNvSpPr/>
            <p:nvPr/>
          </p:nvSpPr>
          <p:spPr>
            <a:xfrm>
              <a:off x="5861375" y="4178175"/>
              <a:ext cx="3351600" cy="1021698"/>
            </a:xfrm>
            <a:custGeom>
              <a:avLst/>
              <a:gdLst/>
              <a:ahLst/>
              <a:cxnLst/>
              <a:rect l="l" t="t" r="r" b="b"/>
              <a:pathLst>
                <a:path w="44285" h="14312" extrusionOk="0">
                  <a:moveTo>
                    <a:pt x="44285" y="0"/>
                  </a:moveTo>
                  <a:cubicBezTo>
                    <a:pt x="42694" y="290"/>
                    <a:pt x="41153" y="1067"/>
                    <a:pt x="39825" y="2024"/>
                  </a:cubicBezTo>
                  <a:cubicBezTo>
                    <a:pt x="37795" y="3485"/>
                    <a:pt x="36088" y="5359"/>
                    <a:pt x="34068" y="6834"/>
                  </a:cubicBezTo>
                  <a:cubicBezTo>
                    <a:pt x="30950" y="9117"/>
                    <a:pt x="27108" y="10394"/>
                    <a:pt x="23245" y="10435"/>
                  </a:cubicBezTo>
                  <a:cubicBezTo>
                    <a:pt x="23175" y="10436"/>
                    <a:pt x="23106" y="10436"/>
                    <a:pt x="23037" y="10436"/>
                  </a:cubicBezTo>
                  <a:cubicBezTo>
                    <a:pt x="19957" y="10436"/>
                    <a:pt x="16925" y="9699"/>
                    <a:pt x="13873" y="9252"/>
                  </a:cubicBezTo>
                  <a:cubicBezTo>
                    <a:pt x="12567" y="9062"/>
                    <a:pt x="11230" y="8928"/>
                    <a:pt x="9904" y="8928"/>
                  </a:cubicBezTo>
                  <a:cubicBezTo>
                    <a:pt x="8063" y="8928"/>
                    <a:pt x="6243" y="9185"/>
                    <a:pt x="4556" y="9900"/>
                  </a:cubicBezTo>
                  <a:cubicBezTo>
                    <a:pt x="2570" y="10741"/>
                    <a:pt x="825" y="12363"/>
                    <a:pt x="1" y="14312"/>
                  </a:cubicBezTo>
                  <a:lnTo>
                    <a:pt x="44285" y="14312"/>
                  </a:lnTo>
                  <a:lnTo>
                    <a:pt x="4428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883" name="Google Shape;883;p18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286501" y="4642934"/>
              <a:ext cx="2857497" cy="53096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84" name="Google Shape;884;p18"/>
          <p:cNvGrpSpPr/>
          <p:nvPr/>
        </p:nvGrpSpPr>
        <p:grpSpPr>
          <a:xfrm>
            <a:off x="-103000" y="-237275"/>
            <a:ext cx="4656024" cy="2635100"/>
            <a:chOff x="-103000" y="-237275"/>
            <a:chExt cx="4656024" cy="2635100"/>
          </a:xfrm>
        </p:grpSpPr>
        <p:sp>
          <p:nvSpPr>
            <p:cNvPr id="885" name="Google Shape;885;p18"/>
            <p:cNvSpPr/>
            <p:nvPr/>
          </p:nvSpPr>
          <p:spPr>
            <a:xfrm>
              <a:off x="-19050" y="-76200"/>
              <a:ext cx="2668237" cy="1145841"/>
            </a:xfrm>
            <a:custGeom>
              <a:avLst/>
              <a:gdLst/>
              <a:ahLst/>
              <a:cxnLst/>
              <a:rect l="l" t="t" r="r" b="b"/>
              <a:pathLst>
                <a:path w="40411" h="17354" extrusionOk="0">
                  <a:moveTo>
                    <a:pt x="1" y="1"/>
                  </a:moveTo>
                  <a:lnTo>
                    <a:pt x="1" y="15907"/>
                  </a:lnTo>
                  <a:cubicBezTo>
                    <a:pt x="65" y="15937"/>
                    <a:pt x="126" y="15971"/>
                    <a:pt x="191" y="16002"/>
                  </a:cubicBezTo>
                  <a:cubicBezTo>
                    <a:pt x="2158" y="16904"/>
                    <a:pt x="4321" y="17353"/>
                    <a:pt x="6484" y="17353"/>
                  </a:cubicBezTo>
                  <a:cubicBezTo>
                    <a:pt x="8846" y="17353"/>
                    <a:pt x="11208" y="16818"/>
                    <a:pt x="13317" y="15753"/>
                  </a:cubicBezTo>
                  <a:cubicBezTo>
                    <a:pt x="16309" y="14240"/>
                    <a:pt x="18696" y="11792"/>
                    <a:pt x="21282" y="9658"/>
                  </a:cubicBezTo>
                  <a:cubicBezTo>
                    <a:pt x="23867" y="7523"/>
                    <a:pt x="26889" y="5608"/>
                    <a:pt x="30241" y="5523"/>
                  </a:cubicBezTo>
                  <a:cubicBezTo>
                    <a:pt x="30334" y="5520"/>
                    <a:pt x="30427" y="5519"/>
                    <a:pt x="30520" y="5519"/>
                  </a:cubicBezTo>
                  <a:cubicBezTo>
                    <a:pt x="31256" y="5519"/>
                    <a:pt x="32006" y="5597"/>
                    <a:pt x="32756" y="5673"/>
                  </a:cubicBezTo>
                  <a:cubicBezTo>
                    <a:pt x="33509" y="5749"/>
                    <a:pt x="34261" y="5826"/>
                    <a:pt x="34992" y="5826"/>
                  </a:cubicBezTo>
                  <a:cubicBezTo>
                    <a:pt x="36016" y="5826"/>
                    <a:pt x="37001" y="5676"/>
                    <a:pt x="37897" y="5165"/>
                  </a:cubicBezTo>
                  <a:cubicBezTo>
                    <a:pt x="39627" y="4177"/>
                    <a:pt x="40411" y="1858"/>
                    <a:pt x="397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18"/>
            <p:cNvSpPr/>
            <p:nvPr/>
          </p:nvSpPr>
          <p:spPr>
            <a:xfrm>
              <a:off x="-19050" y="-76200"/>
              <a:ext cx="4572074" cy="2474025"/>
            </a:xfrm>
            <a:custGeom>
              <a:avLst/>
              <a:gdLst/>
              <a:ahLst/>
              <a:cxnLst/>
              <a:rect l="l" t="t" r="r" b="b"/>
              <a:pathLst>
                <a:path w="69245" h="41724" extrusionOk="0">
                  <a:moveTo>
                    <a:pt x="39740" y="1"/>
                  </a:moveTo>
                  <a:cubicBezTo>
                    <a:pt x="40411" y="1858"/>
                    <a:pt x="39627" y="4177"/>
                    <a:pt x="37897" y="5165"/>
                  </a:cubicBezTo>
                  <a:cubicBezTo>
                    <a:pt x="37001" y="5676"/>
                    <a:pt x="36016" y="5826"/>
                    <a:pt x="34992" y="5826"/>
                  </a:cubicBezTo>
                  <a:cubicBezTo>
                    <a:pt x="34261" y="5826"/>
                    <a:pt x="33509" y="5749"/>
                    <a:pt x="32756" y="5673"/>
                  </a:cubicBezTo>
                  <a:cubicBezTo>
                    <a:pt x="32006" y="5597"/>
                    <a:pt x="31256" y="5519"/>
                    <a:pt x="30520" y="5519"/>
                  </a:cubicBezTo>
                  <a:cubicBezTo>
                    <a:pt x="30427" y="5519"/>
                    <a:pt x="30334" y="5520"/>
                    <a:pt x="30241" y="5523"/>
                  </a:cubicBezTo>
                  <a:cubicBezTo>
                    <a:pt x="26889" y="5608"/>
                    <a:pt x="23867" y="7523"/>
                    <a:pt x="21282" y="9658"/>
                  </a:cubicBezTo>
                  <a:cubicBezTo>
                    <a:pt x="18696" y="11792"/>
                    <a:pt x="16309" y="14240"/>
                    <a:pt x="13317" y="15753"/>
                  </a:cubicBezTo>
                  <a:cubicBezTo>
                    <a:pt x="11208" y="16818"/>
                    <a:pt x="8846" y="17353"/>
                    <a:pt x="6484" y="17353"/>
                  </a:cubicBezTo>
                  <a:cubicBezTo>
                    <a:pt x="4321" y="17353"/>
                    <a:pt x="2158" y="16904"/>
                    <a:pt x="191" y="16002"/>
                  </a:cubicBezTo>
                  <a:cubicBezTo>
                    <a:pt x="126" y="15971"/>
                    <a:pt x="65" y="15937"/>
                    <a:pt x="1" y="15907"/>
                  </a:cubicBezTo>
                  <a:lnTo>
                    <a:pt x="1" y="40275"/>
                  </a:lnTo>
                  <a:cubicBezTo>
                    <a:pt x="2507" y="41245"/>
                    <a:pt x="5200" y="41724"/>
                    <a:pt x="7895" y="41724"/>
                  </a:cubicBezTo>
                  <a:cubicBezTo>
                    <a:pt x="12645" y="41724"/>
                    <a:pt x="17404" y="40237"/>
                    <a:pt x="21173" y="37335"/>
                  </a:cubicBezTo>
                  <a:cubicBezTo>
                    <a:pt x="28259" y="31877"/>
                    <a:pt x="31281" y="22682"/>
                    <a:pt x="37133" y="15916"/>
                  </a:cubicBezTo>
                  <a:cubicBezTo>
                    <a:pt x="41746" y="10586"/>
                    <a:pt x="48164" y="6848"/>
                    <a:pt x="55080" y="5468"/>
                  </a:cubicBezTo>
                  <a:cubicBezTo>
                    <a:pt x="58218" y="4845"/>
                    <a:pt x="61474" y="4682"/>
                    <a:pt x="64458" y="3534"/>
                  </a:cubicBezTo>
                  <a:cubicBezTo>
                    <a:pt x="66318" y="2818"/>
                    <a:pt x="68097" y="1592"/>
                    <a:pt x="692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887" name="Google Shape;887;p18"/>
            <p:cNvPicPr preferRelativeResize="0"/>
            <p:nvPr/>
          </p:nvPicPr>
          <p:blipFill rotWithShape="1">
            <a:blip r:embed="rId3">
              <a:alphaModFix/>
            </a:blip>
            <a:srcRect t="39" b="29"/>
            <a:stretch/>
          </p:blipFill>
          <p:spPr>
            <a:xfrm>
              <a:off x="-103000" y="-237275"/>
              <a:ext cx="1360299" cy="233174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ransition>
    <p:wip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">
  <p:cSld name="BLANK_1_1">
    <p:bg>
      <p:bgPr>
        <a:solidFill>
          <a:srgbClr val="FFFFFF"/>
        </a:solidFill>
        <a:effectLst/>
      </p:bgPr>
    </p:bg>
    <p:spTree>
      <p:nvGrpSpPr>
        <p:cNvPr id="1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p19"/>
          <p:cNvSpPr/>
          <p:nvPr/>
        </p:nvSpPr>
        <p:spPr>
          <a:xfrm rot="-3450524">
            <a:off x="1259292" y="4296611"/>
            <a:ext cx="1028222" cy="1381915"/>
          </a:xfrm>
          <a:custGeom>
            <a:avLst/>
            <a:gdLst/>
            <a:ahLst/>
            <a:cxnLst/>
            <a:rect l="l" t="t" r="r" b="b"/>
            <a:pathLst>
              <a:path w="14676" h="16379" extrusionOk="0">
                <a:moveTo>
                  <a:pt x="7560" y="1"/>
                </a:moveTo>
                <a:cubicBezTo>
                  <a:pt x="3283" y="1"/>
                  <a:pt x="0" y="8178"/>
                  <a:pt x="2476" y="12988"/>
                </a:cubicBezTo>
                <a:cubicBezTo>
                  <a:pt x="3703" y="15375"/>
                  <a:pt x="6008" y="16379"/>
                  <a:pt x="8201" y="16379"/>
                </a:cubicBezTo>
                <a:cubicBezTo>
                  <a:pt x="10559" y="16379"/>
                  <a:pt x="12790" y="15223"/>
                  <a:pt x="13430" y="13366"/>
                </a:cubicBezTo>
                <a:cubicBezTo>
                  <a:pt x="14675" y="9777"/>
                  <a:pt x="13214" y="571"/>
                  <a:pt x="7908" y="20"/>
                </a:cubicBezTo>
                <a:cubicBezTo>
                  <a:pt x="7791" y="5"/>
                  <a:pt x="7677" y="1"/>
                  <a:pt x="756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0" name="Google Shape;890;p19"/>
          <p:cNvSpPr txBox="1">
            <a:spLocks noGrp="1"/>
          </p:cNvSpPr>
          <p:nvPr>
            <p:ph type="subTitle" idx="1"/>
          </p:nvPr>
        </p:nvSpPr>
        <p:spPr>
          <a:xfrm>
            <a:off x="1256025" y="2332001"/>
            <a:ext cx="2151000" cy="8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2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○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■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●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○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■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●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○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■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891" name="Google Shape;891;p19"/>
          <p:cNvSpPr txBox="1">
            <a:spLocks noGrp="1"/>
          </p:cNvSpPr>
          <p:nvPr>
            <p:ph type="subTitle" idx="2"/>
          </p:nvPr>
        </p:nvSpPr>
        <p:spPr>
          <a:xfrm>
            <a:off x="3504013" y="2332001"/>
            <a:ext cx="2151000" cy="8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2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○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■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●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○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■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●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○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■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892" name="Google Shape;892;p19"/>
          <p:cNvSpPr txBox="1">
            <a:spLocks noGrp="1"/>
          </p:cNvSpPr>
          <p:nvPr>
            <p:ph type="subTitle" idx="3"/>
          </p:nvPr>
        </p:nvSpPr>
        <p:spPr>
          <a:xfrm>
            <a:off x="5752000" y="2332001"/>
            <a:ext cx="2151000" cy="8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2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○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■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●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○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■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●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○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■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893" name="Google Shape;893;p19"/>
          <p:cNvSpPr txBox="1">
            <a:spLocks noGrp="1"/>
          </p:cNvSpPr>
          <p:nvPr>
            <p:ph type="subTitle" idx="4"/>
          </p:nvPr>
        </p:nvSpPr>
        <p:spPr>
          <a:xfrm>
            <a:off x="1409984" y="1849408"/>
            <a:ext cx="18288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894" name="Google Shape;894;p19"/>
          <p:cNvSpPr txBox="1">
            <a:spLocks noGrp="1"/>
          </p:cNvSpPr>
          <p:nvPr>
            <p:ph type="subTitle" idx="5"/>
          </p:nvPr>
        </p:nvSpPr>
        <p:spPr>
          <a:xfrm>
            <a:off x="3674925" y="1849408"/>
            <a:ext cx="18288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895" name="Google Shape;895;p19"/>
          <p:cNvSpPr txBox="1">
            <a:spLocks noGrp="1"/>
          </p:cNvSpPr>
          <p:nvPr>
            <p:ph type="subTitle" idx="6"/>
          </p:nvPr>
        </p:nvSpPr>
        <p:spPr>
          <a:xfrm>
            <a:off x="5927418" y="1849408"/>
            <a:ext cx="18288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896" name="Google Shape;896;p19"/>
          <p:cNvSpPr txBox="1">
            <a:spLocks noGrp="1"/>
          </p:cNvSpPr>
          <p:nvPr>
            <p:ph type="title"/>
          </p:nvPr>
        </p:nvSpPr>
        <p:spPr>
          <a:xfrm>
            <a:off x="910100" y="500070"/>
            <a:ext cx="72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97" name="Google Shape;897;p19"/>
          <p:cNvSpPr txBox="1">
            <a:spLocks noGrp="1"/>
          </p:cNvSpPr>
          <p:nvPr>
            <p:ph type="subTitle" idx="7"/>
          </p:nvPr>
        </p:nvSpPr>
        <p:spPr>
          <a:xfrm>
            <a:off x="1408793" y="3279699"/>
            <a:ext cx="18288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898" name="Google Shape;898;p19"/>
          <p:cNvSpPr txBox="1">
            <a:spLocks noGrp="1"/>
          </p:cNvSpPr>
          <p:nvPr>
            <p:ph type="subTitle" idx="8"/>
          </p:nvPr>
        </p:nvSpPr>
        <p:spPr>
          <a:xfrm>
            <a:off x="3658844" y="3279688"/>
            <a:ext cx="18288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899" name="Google Shape;899;p19"/>
          <p:cNvSpPr txBox="1">
            <a:spLocks noGrp="1"/>
          </p:cNvSpPr>
          <p:nvPr>
            <p:ph type="subTitle" idx="9"/>
          </p:nvPr>
        </p:nvSpPr>
        <p:spPr>
          <a:xfrm>
            <a:off x="5932097" y="3279699"/>
            <a:ext cx="18288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900" name="Google Shape;900;p19"/>
          <p:cNvSpPr/>
          <p:nvPr/>
        </p:nvSpPr>
        <p:spPr>
          <a:xfrm rot="6744193">
            <a:off x="7627797" y="-227159"/>
            <a:ext cx="906848" cy="921703"/>
          </a:xfrm>
          <a:custGeom>
            <a:avLst/>
            <a:gdLst/>
            <a:ahLst/>
            <a:cxnLst/>
            <a:rect l="l" t="t" r="r" b="b"/>
            <a:pathLst>
              <a:path w="14676" h="16379" extrusionOk="0">
                <a:moveTo>
                  <a:pt x="7560" y="1"/>
                </a:moveTo>
                <a:cubicBezTo>
                  <a:pt x="3283" y="1"/>
                  <a:pt x="0" y="8178"/>
                  <a:pt x="2476" y="12988"/>
                </a:cubicBezTo>
                <a:cubicBezTo>
                  <a:pt x="3703" y="15375"/>
                  <a:pt x="6008" y="16379"/>
                  <a:pt x="8201" y="16379"/>
                </a:cubicBezTo>
                <a:cubicBezTo>
                  <a:pt x="10559" y="16379"/>
                  <a:pt x="12790" y="15223"/>
                  <a:pt x="13430" y="13366"/>
                </a:cubicBezTo>
                <a:cubicBezTo>
                  <a:pt x="14675" y="9777"/>
                  <a:pt x="13214" y="571"/>
                  <a:pt x="7908" y="20"/>
                </a:cubicBezTo>
                <a:cubicBezTo>
                  <a:pt x="7791" y="5"/>
                  <a:pt x="7677" y="1"/>
                  <a:pt x="756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1" name="Google Shape;901;p19"/>
          <p:cNvSpPr/>
          <p:nvPr/>
        </p:nvSpPr>
        <p:spPr>
          <a:xfrm>
            <a:off x="9264337" y="-314100"/>
            <a:ext cx="32063" cy="23513"/>
          </a:xfrm>
          <a:custGeom>
            <a:avLst/>
            <a:gdLst/>
            <a:ahLst/>
            <a:cxnLst/>
            <a:rect l="l" t="t" r="r" b="b"/>
            <a:pathLst>
              <a:path w="600" h="440" extrusionOk="0">
                <a:moveTo>
                  <a:pt x="556" y="0"/>
                </a:moveTo>
                <a:lnTo>
                  <a:pt x="19" y="33"/>
                </a:lnTo>
                <a:cubicBezTo>
                  <a:pt x="5" y="66"/>
                  <a:pt x="1" y="100"/>
                  <a:pt x="1" y="137"/>
                </a:cubicBezTo>
                <a:cubicBezTo>
                  <a:pt x="1" y="302"/>
                  <a:pt x="132" y="439"/>
                  <a:pt x="297" y="439"/>
                </a:cubicBezTo>
                <a:cubicBezTo>
                  <a:pt x="462" y="439"/>
                  <a:pt x="599" y="302"/>
                  <a:pt x="599" y="137"/>
                </a:cubicBezTo>
                <a:cubicBezTo>
                  <a:pt x="599" y="85"/>
                  <a:pt x="580" y="43"/>
                  <a:pt x="556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2" name="Google Shape;902;p19"/>
          <p:cNvSpPr/>
          <p:nvPr/>
        </p:nvSpPr>
        <p:spPr>
          <a:xfrm>
            <a:off x="9157730" y="-307581"/>
            <a:ext cx="31795" cy="16993"/>
          </a:xfrm>
          <a:custGeom>
            <a:avLst/>
            <a:gdLst/>
            <a:ahLst/>
            <a:cxnLst/>
            <a:rect l="l" t="t" r="r" b="b"/>
            <a:pathLst>
              <a:path w="595" h="318" extrusionOk="0">
                <a:moveTo>
                  <a:pt x="594" y="0"/>
                </a:moveTo>
                <a:lnTo>
                  <a:pt x="0" y="39"/>
                </a:lnTo>
                <a:cubicBezTo>
                  <a:pt x="15" y="194"/>
                  <a:pt x="142" y="317"/>
                  <a:pt x="298" y="317"/>
                </a:cubicBezTo>
                <a:cubicBezTo>
                  <a:pt x="463" y="317"/>
                  <a:pt x="594" y="180"/>
                  <a:pt x="594" y="15"/>
                </a:cubicBezTo>
                <a:lnTo>
                  <a:pt x="594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3" name="Google Shape;903;p19"/>
          <p:cNvSpPr/>
          <p:nvPr/>
        </p:nvSpPr>
        <p:spPr>
          <a:xfrm>
            <a:off x="9053368" y="-300741"/>
            <a:ext cx="28536" cy="10153"/>
          </a:xfrm>
          <a:custGeom>
            <a:avLst/>
            <a:gdLst/>
            <a:ahLst/>
            <a:cxnLst/>
            <a:rect l="l" t="t" r="r" b="b"/>
            <a:pathLst>
              <a:path w="534" h="190" extrusionOk="0">
                <a:moveTo>
                  <a:pt x="534" y="0"/>
                </a:moveTo>
                <a:lnTo>
                  <a:pt x="1" y="33"/>
                </a:lnTo>
                <a:cubicBezTo>
                  <a:pt x="53" y="122"/>
                  <a:pt x="142" y="189"/>
                  <a:pt x="255" y="189"/>
                </a:cubicBezTo>
                <a:cubicBezTo>
                  <a:pt x="379" y="189"/>
                  <a:pt x="486" y="109"/>
                  <a:pt x="534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4" name="Google Shape;904;p19"/>
          <p:cNvSpPr/>
          <p:nvPr/>
        </p:nvSpPr>
        <p:spPr>
          <a:xfrm>
            <a:off x="8953333" y="-293420"/>
            <a:ext cx="15443" cy="2832"/>
          </a:xfrm>
          <a:custGeom>
            <a:avLst/>
            <a:gdLst/>
            <a:ahLst/>
            <a:cxnLst/>
            <a:rect l="l" t="t" r="r" b="b"/>
            <a:pathLst>
              <a:path w="289" h="53" extrusionOk="0">
                <a:moveTo>
                  <a:pt x="288" y="0"/>
                </a:moveTo>
                <a:lnTo>
                  <a:pt x="1" y="18"/>
                </a:lnTo>
                <a:cubicBezTo>
                  <a:pt x="38" y="37"/>
                  <a:pt x="86" y="52"/>
                  <a:pt x="133" y="52"/>
                </a:cubicBezTo>
                <a:cubicBezTo>
                  <a:pt x="190" y="52"/>
                  <a:pt x="246" y="28"/>
                  <a:pt x="28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5" name="Google Shape;905;p19"/>
          <p:cNvSpPr/>
          <p:nvPr/>
        </p:nvSpPr>
        <p:spPr>
          <a:xfrm>
            <a:off x="7611740" y="279588"/>
            <a:ext cx="15871" cy="9405"/>
          </a:xfrm>
          <a:custGeom>
            <a:avLst/>
            <a:gdLst/>
            <a:ahLst/>
            <a:cxnLst/>
            <a:rect l="l" t="t" r="r" b="b"/>
            <a:pathLst>
              <a:path w="297" h="176" extrusionOk="0">
                <a:moveTo>
                  <a:pt x="0" y="1"/>
                </a:moveTo>
                <a:cubicBezTo>
                  <a:pt x="0" y="67"/>
                  <a:pt x="24" y="128"/>
                  <a:pt x="61" y="175"/>
                </a:cubicBezTo>
                <a:cubicBezTo>
                  <a:pt x="142" y="161"/>
                  <a:pt x="216" y="151"/>
                  <a:pt x="297" y="138"/>
                </a:cubicBezTo>
                <a:lnTo>
                  <a:pt x="297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06" name="Google Shape;906;p19"/>
          <p:cNvGrpSpPr/>
          <p:nvPr/>
        </p:nvGrpSpPr>
        <p:grpSpPr>
          <a:xfrm>
            <a:off x="-65294" y="2635223"/>
            <a:ext cx="4507248" cy="2851719"/>
            <a:chOff x="-65294" y="2635223"/>
            <a:chExt cx="4507248" cy="2851719"/>
          </a:xfrm>
        </p:grpSpPr>
        <p:sp>
          <p:nvSpPr>
            <p:cNvPr id="907" name="Google Shape;907;p19"/>
            <p:cNvSpPr/>
            <p:nvPr/>
          </p:nvSpPr>
          <p:spPr>
            <a:xfrm>
              <a:off x="-37819" y="3229639"/>
              <a:ext cx="642082" cy="720274"/>
            </a:xfrm>
            <a:custGeom>
              <a:avLst/>
              <a:gdLst/>
              <a:ahLst/>
              <a:cxnLst/>
              <a:rect l="l" t="t" r="r" b="b"/>
              <a:pathLst>
                <a:path w="8249" h="13525" extrusionOk="0">
                  <a:moveTo>
                    <a:pt x="1" y="1"/>
                  </a:moveTo>
                  <a:lnTo>
                    <a:pt x="1" y="13149"/>
                  </a:lnTo>
                  <a:cubicBezTo>
                    <a:pt x="904" y="13390"/>
                    <a:pt x="1832" y="13525"/>
                    <a:pt x="2764" y="13525"/>
                  </a:cubicBezTo>
                  <a:cubicBezTo>
                    <a:pt x="2962" y="13525"/>
                    <a:pt x="3161" y="13519"/>
                    <a:pt x="3359" y="13506"/>
                  </a:cubicBezTo>
                  <a:cubicBezTo>
                    <a:pt x="4938" y="13408"/>
                    <a:pt x="6513" y="12870"/>
                    <a:pt x="7795" y="11950"/>
                  </a:cubicBezTo>
                  <a:cubicBezTo>
                    <a:pt x="8032" y="10960"/>
                    <a:pt x="8211" y="9965"/>
                    <a:pt x="8220" y="8961"/>
                  </a:cubicBezTo>
                  <a:cubicBezTo>
                    <a:pt x="8248" y="6263"/>
                    <a:pt x="6970" y="3580"/>
                    <a:pt x="4858" y="1896"/>
                  </a:cubicBezTo>
                  <a:cubicBezTo>
                    <a:pt x="3476" y="797"/>
                    <a:pt x="1760" y="147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19"/>
            <p:cNvSpPr/>
            <p:nvPr/>
          </p:nvSpPr>
          <p:spPr>
            <a:xfrm>
              <a:off x="-37819" y="3866020"/>
              <a:ext cx="2675353" cy="1620922"/>
            </a:xfrm>
            <a:custGeom>
              <a:avLst/>
              <a:gdLst/>
              <a:ahLst/>
              <a:cxnLst/>
              <a:rect l="l" t="t" r="r" b="b"/>
              <a:pathLst>
                <a:path w="34371" h="30437" extrusionOk="0">
                  <a:moveTo>
                    <a:pt x="7795" y="0"/>
                  </a:moveTo>
                  <a:lnTo>
                    <a:pt x="7795" y="0"/>
                  </a:lnTo>
                  <a:cubicBezTo>
                    <a:pt x="6513" y="920"/>
                    <a:pt x="4938" y="1458"/>
                    <a:pt x="3359" y="1556"/>
                  </a:cubicBezTo>
                  <a:cubicBezTo>
                    <a:pt x="3161" y="1569"/>
                    <a:pt x="2962" y="1575"/>
                    <a:pt x="2764" y="1575"/>
                  </a:cubicBezTo>
                  <a:cubicBezTo>
                    <a:pt x="1832" y="1575"/>
                    <a:pt x="904" y="1440"/>
                    <a:pt x="1" y="1199"/>
                  </a:cubicBezTo>
                  <a:lnTo>
                    <a:pt x="1" y="30437"/>
                  </a:lnTo>
                  <a:lnTo>
                    <a:pt x="33058" y="30437"/>
                  </a:lnTo>
                  <a:cubicBezTo>
                    <a:pt x="33441" y="29682"/>
                    <a:pt x="33737" y="28895"/>
                    <a:pt x="33874" y="28051"/>
                  </a:cubicBezTo>
                  <a:cubicBezTo>
                    <a:pt x="34370" y="24967"/>
                    <a:pt x="32507" y="21872"/>
                    <a:pt x="29965" y="20052"/>
                  </a:cubicBezTo>
                  <a:cubicBezTo>
                    <a:pt x="27419" y="18237"/>
                    <a:pt x="24297" y="17464"/>
                    <a:pt x="21231" y="16836"/>
                  </a:cubicBezTo>
                  <a:cubicBezTo>
                    <a:pt x="18166" y="16209"/>
                    <a:pt x="15030" y="15681"/>
                    <a:pt x="12248" y="14252"/>
                  </a:cubicBezTo>
                  <a:cubicBezTo>
                    <a:pt x="9465" y="12828"/>
                    <a:pt x="7037" y="10305"/>
                    <a:pt x="6622" y="7206"/>
                  </a:cubicBezTo>
                  <a:cubicBezTo>
                    <a:pt x="6296" y="4777"/>
                    <a:pt x="7216" y="2405"/>
                    <a:pt x="77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909" name="Google Shape;909;p19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-65294" y="2635223"/>
              <a:ext cx="429975" cy="12595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10" name="Google Shape;910;p1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716277" y="4757905"/>
              <a:ext cx="2725678" cy="43189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11" name="Google Shape;911;p19"/>
          <p:cNvSpPr/>
          <p:nvPr/>
        </p:nvSpPr>
        <p:spPr>
          <a:xfrm>
            <a:off x="7667903" y="-136207"/>
            <a:ext cx="1600774" cy="1383657"/>
          </a:xfrm>
          <a:custGeom>
            <a:avLst/>
            <a:gdLst/>
            <a:ahLst/>
            <a:cxnLst/>
            <a:rect l="l" t="t" r="r" b="b"/>
            <a:pathLst>
              <a:path w="29956" h="25893" extrusionOk="0">
                <a:moveTo>
                  <a:pt x="1594" y="1"/>
                </a:moveTo>
                <a:cubicBezTo>
                  <a:pt x="501" y="1468"/>
                  <a:pt x="0" y="3372"/>
                  <a:pt x="269" y="5183"/>
                </a:cubicBezTo>
                <a:cubicBezTo>
                  <a:pt x="566" y="7212"/>
                  <a:pt x="1811" y="9079"/>
                  <a:pt x="3570" y="10130"/>
                </a:cubicBezTo>
                <a:cubicBezTo>
                  <a:pt x="7155" y="12276"/>
                  <a:pt x="12261" y="11003"/>
                  <a:pt x="15412" y="13748"/>
                </a:cubicBezTo>
                <a:cubicBezTo>
                  <a:pt x="17755" y="15785"/>
                  <a:pt x="18105" y="19274"/>
                  <a:pt x="19798" y="21873"/>
                </a:cubicBezTo>
                <a:cubicBezTo>
                  <a:pt x="21137" y="23924"/>
                  <a:pt x="23357" y="25377"/>
                  <a:pt x="25773" y="25778"/>
                </a:cubicBezTo>
                <a:cubicBezTo>
                  <a:pt x="26239" y="25855"/>
                  <a:pt x="26710" y="25892"/>
                  <a:pt x="27182" y="25892"/>
                </a:cubicBezTo>
                <a:cubicBezTo>
                  <a:pt x="28121" y="25892"/>
                  <a:pt x="29060" y="25743"/>
                  <a:pt x="29956" y="25456"/>
                </a:cubicBezTo>
                <a:lnTo>
                  <a:pt x="29956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12" name="Google Shape;91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20084" y="-349974"/>
            <a:ext cx="2501000" cy="1383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wip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s">
  <p:cSld name="BLANK_1_1_1">
    <p:bg>
      <p:bgPr>
        <a:noFill/>
        <a:effectLst/>
      </p:bgPr>
    </p:bg>
    <p:spTree>
      <p:nvGrpSpPr>
        <p:cNvPr id="1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p20"/>
          <p:cNvSpPr txBox="1">
            <a:spLocks noGrp="1"/>
          </p:cNvSpPr>
          <p:nvPr>
            <p:ph type="subTitle" idx="1"/>
          </p:nvPr>
        </p:nvSpPr>
        <p:spPr>
          <a:xfrm>
            <a:off x="922199" y="3107030"/>
            <a:ext cx="1992900" cy="9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915" name="Google Shape;915;p20"/>
          <p:cNvSpPr txBox="1">
            <a:spLocks noGrp="1"/>
          </p:cNvSpPr>
          <p:nvPr>
            <p:ph type="subTitle" idx="2"/>
          </p:nvPr>
        </p:nvSpPr>
        <p:spPr>
          <a:xfrm>
            <a:off x="3523076" y="3132379"/>
            <a:ext cx="640200" cy="640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30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916" name="Google Shape;916;p20"/>
          <p:cNvSpPr txBox="1">
            <a:spLocks noGrp="1"/>
          </p:cNvSpPr>
          <p:nvPr>
            <p:ph type="subTitle" idx="3"/>
          </p:nvPr>
        </p:nvSpPr>
        <p:spPr>
          <a:xfrm>
            <a:off x="6310123" y="3107020"/>
            <a:ext cx="1993500" cy="9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917" name="Google Shape;917;p20"/>
          <p:cNvSpPr txBox="1">
            <a:spLocks noGrp="1"/>
          </p:cNvSpPr>
          <p:nvPr>
            <p:ph type="subTitle" idx="4"/>
          </p:nvPr>
        </p:nvSpPr>
        <p:spPr>
          <a:xfrm>
            <a:off x="4844925" y="3132379"/>
            <a:ext cx="640200" cy="640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30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918" name="Google Shape;918;p20"/>
          <p:cNvSpPr txBox="1">
            <a:spLocks noGrp="1"/>
          </p:cNvSpPr>
          <p:nvPr>
            <p:ph type="subTitle" idx="5"/>
          </p:nvPr>
        </p:nvSpPr>
        <p:spPr>
          <a:xfrm>
            <a:off x="922199" y="1715603"/>
            <a:ext cx="19956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919" name="Google Shape;919;p20"/>
          <p:cNvSpPr txBox="1">
            <a:spLocks noGrp="1"/>
          </p:cNvSpPr>
          <p:nvPr>
            <p:ph type="subTitle" idx="6"/>
          </p:nvPr>
        </p:nvSpPr>
        <p:spPr>
          <a:xfrm>
            <a:off x="3523076" y="1946661"/>
            <a:ext cx="640200" cy="640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30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920" name="Google Shape;920;p20"/>
          <p:cNvSpPr txBox="1">
            <a:spLocks noGrp="1"/>
          </p:cNvSpPr>
          <p:nvPr>
            <p:ph type="subTitle" idx="7"/>
          </p:nvPr>
        </p:nvSpPr>
        <p:spPr>
          <a:xfrm>
            <a:off x="6303700" y="1715147"/>
            <a:ext cx="1993500" cy="9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921" name="Google Shape;921;p20"/>
          <p:cNvSpPr txBox="1">
            <a:spLocks noGrp="1"/>
          </p:cNvSpPr>
          <p:nvPr>
            <p:ph type="subTitle" idx="8"/>
          </p:nvPr>
        </p:nvSpPr>
        <p:spPr>
          <a:xfrm>
            <a:off x="4844925" y="1946661"/>
            <a:ext cx="640200" cy="640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30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922" name="Google Shape;922;p20"/>
          <p:cNvSpPr txBox="1">
            <a:spLocks noGrp="1"/>
          </p:cNvSpPr>
          <p:nvPr>
            <p:ph type="title"/>
          </p:nvPr>
        </p:nvSpPr>
        <p:spPr>
          <a:xfrm>
            <a:off x="922200" y="503805"/>
            <a:ext cx="73152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923" name="Google Shape;923;p20"/>
          <p:cNvGrpSpPr/>
          <p:nvPr/>
        </p:nvGrpSpPr>
        <p:grpSpPr>
          <a:xfrm>
            <a:off x="-594817" y="-1573636"/>
            <a:ext cx="2884246" cy="2884367"/>
            <a:chOff x="-594817" y="-1573636"/>
            <a:chExt cx="2884246" cy="2884367"/>
          </a:xfrm>
        </p:grpSpPr>
        <p:sp>
          <p:nvSpPr>
            <p:cNvPr id="924" name="Google Shape;924;p20"/>
            <p:cNvSpPr/>
            <p:nvPr/>
          </p:nvSpPr>
          <p:spPr>
            <a:xfrm rot="8100000" flipH="1">
              <a:off x="-421266" y="-334077"/>
              <a:ext cx="2456094" cy="842354"/>
            </a:xfrm>
            <a:custGeom>
              <a:avLst/>
              <a:gdLst/>
              <a:ahLst/>
              <a:cxnLst/>
              <a:rect l="l" t="t" r="r" b="b"/>
              <a:pathLst>
                <a:path w="21688" h="6095" extrusionOk="0">
                  <a:moveTo>
                    <a:pt x="6915" y="1"/>
                  </a:moveTo>
                  <a:cubicBezTo>
                    <a:pt x="5690" y="1"/>
                    <a:pt x="4466" y="306"/>
                    <a:pt x="3406" y="923"/>
                  </a:cubicBezTo>
                  <a:cubicBezTo>
                    <a:pt x="1557" y="2000"/>
                    <a:pt x="287" y="3982"/>
                    <a:pt x="0" y="6094"/>
                  </a:cubicBezTo>
                  <a:lnTo>
                    <a:pt x="21687" y="6094"/>
                  </a:lnTo>
                  <a:cubicBezTo>
                    <a:pt x="21561" y="5767"/>
                    <a:pt x="21367" y="5468"/>
                    <a:pt x="21112" y="5236"/>
                  </a:cubicBezTo>
                  <a:cubicBezTo>
                    <a:pt x="20315" y="4524"/>
                    <a:pt x="19180" y="4357"/>
                    <a:pt x="18114" y="4330"/>
                  </a:cubicBezTo>
                  <a:cubicBezTo>
                    <a:pt x="17047" y="4303"/>
                    <a:pt x="15954" y="4385"/>
                    <a:pt x="14939" y="4058"/>
                  </a:cubicBezTo>
                  <a:cubicBezTo>
                    <a:pt x="13300" y="3526"/>
                    <a:pt x="12179" y="2044"/>
                    <a:pt x="10735" y="1103"/>
                  </a:cubicBezTo>
                  <a:cubicBezTo>
                    <a:pt x="9607" y="370"/>
                    <a:pt x="8261" y="1"/>
                    <a:pt x="691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20"/>
            <p:cNvSpPr/>
            <p:nvPr/>
          </p:nvSpPr>
          <p:spPr>
            <a:xfrm rot="8099926">
              <a:off x="-694128" y="-629532"/>
              <a:ext cx="3082868" cy="996157"/>
            </a:xfrm>
            <a:custGeom>
              <a:avLst/>
              <a:gdLst/>
              <a:ahLst/>
              <a:cxnLst/>
              <a:rect l="l" t="t" r="r" b="b"/>
              <a:pathLst>
                <a:path w="37631" h="10817" extrusionOk="0">
                  <a:moveTo>
                    <a:pt x="7277" y="4167"/>
                  </a:moveTo>
                  <a:cubicBezTo>
                    <a:pt x="5403" y="4167"/>
                    <a:pt x="3533" y="4862"/>
                    <a:pt x="2187" y="6115"/>
                  </a:cubicBezTo>
                  <a:cubicBezTo>
                    <a:pt x="876" y="7338"/>
                    <a:pt x="99" y="9059"/>
                    <a:pt x="0" y="10817"/>
                  </a:cubicBezTo>
                  <a:lnTo>
                    <a:pt x="8269" y="10817"/>
                  </a:lnTo>
                  <a:cubicBezTo>
                    <a:pt x="8783" y="8742"/>
                    <a:pt x="9811" y="6796"/>
                    <a:pt x="11222" y="5189"/>
                  </a:cubicBezTo>
                  <a:cubicBezTo>
                    <a:pt x="10476" y="4848"/>
                    <a:pt x="9716" y="4535"/>
                    <a:pt x="8912" y="4351"/>
                  </a:cubicBezTo>
                  <a:cubicBezTo>
                    <a:pt x="8377" y="4228"/>
                    <a:pt x="7825" y="4167"/>
                    <a:pt x="7277" y="4167"/>
                  </a:cubicBezTo>
                  <a:close/>
                  <a:moveTo>
                    <a:pt x="32561" y="0"/>
                  </a:moveTo>
                  <a:cubicBezTo>
                    <a:pt x="31471" y="0"/>
                    <a:pt x="30337" y="351"/>
                    <a:pt x="29342" y="815"/>
                  </a:cubicBezTo>
                  <a:cubicBezTo>
                    <a:pt x="27159" y="1829"/>
                    <a:pt x="25264" y="3326"/>
                    <a:pt x="23220" y="4582"/>
                  </a:cubicBezTo>
                  <a:cubicBezTo>
                    <a:pt x="23813" y="5383"/>
                    <a:pt x="24433" y="6146"/>
                    <a:pt x="25285" y="6633"/>
                  </a:cubicBezTo>
                  <a:cubicBezTo>
                    <a:pt x="26818" y="7508"/>
                    <a:pt x="28705" y="7271"/>
                    <a:pt x="30470" y="7345"/>
                  </a:cubicBezTo>
                  <a:cubicBezTo>
                    <a:pt x="32231" y="7420"/>
                    <a:pt x="34275" y="8101"/>
                    <a:pt x="34766" y="9798"/>
                  </a:cubicBezTo>
                  <a:cubicBezTo>
                    <a:pt x="34861" y="10128"/>
                    <a:pt x="34885" y="10472"/>
                    <a:pt x="34888" y="10817"/>
                  </a:cubicBezTo>
                  <a:lnTo>
                    <a:pt x="37481" y="10817"/>
                  </a:lnTo>
                  <a:cubicBezTo>
                    <a:pt x="37631" y="8285"/>
                    <a:pt x="37559" y="5747"/>
                    <a:pt x="36690" y="3373"/>
                  </a:cubicBezTo>
                  <a:cubicBezTo>
                    <a:pt x="36272" y="2228"/>
                    <a:pt x="35613" y="1087"/>
                    <a:pt x="34524" y="477"/>
                  </a:cubicBezTo>
                  <a:cubicBezTo>
                    <a:pt x="33917" y="140"/>
                    <a:pt x="33250" y="0"/>
                    <a:pt x="32561" y="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20"/>
            <p:cNvSpPr/>
            <p:nvPr/>
          </p:nvSpPr>
          <p:spPr>
            <a:xfrm rot="8099926">
              <a:off x="-552377" y="-407678"/>
              <a:ext cx="2180889" cy="574192"/>
            </a:xfrm>
            <a:custGeom>
              <a:avLst/>
              <a:gdLst/>
              <a:ahLst/>
              <a:cxnLst/>
              <a:rect l="l" t="t" r="r" b="b"/>
              <a:pathLst>
                <a:path w="26621" h="6235" extrusionOk="0">
                  <a:moveTo>
                    <a:pt x="14952" y="0"/>
                  </a:moveTo>
                  <a:cubicBezTo>
                    <a:pt x="14762" y="120"/>
                    <a:pt x="14570" y="232"/>
                    <a:pt x="14380" y="344"/>
                  </a:cubicBezTo>
                  <a:cubicBezTo>
                    <a:pt x="12537" y="1421"/>
                    <a:pt x="10425" y="2266"/>
                    <a:pt x="8299" y="2266"/>
                  </a:cubicBezTo>
                  <a:cubicBezTo>
                    <a:pt x="7812" y="2266"/>
                    <a:pt x="7321" y="2222"/>
                    <a:pt x="6834" y="2126"/>
                  </a:cubicBezTo>
                  <a:cubicBezTo>
                    <a:pt x="5465" y="1854"/>
                    <a:pt x="4224" y="1186"/>
                    <a:pt x="2954" y="607"/>
                  </a:cubicBezTo>
                  <a:cubicBezTo>
                    <a:pt x="1543" y="2214"/>
                    <a:pt x="515" y="4160"/>
                    <a:pt x="1" y="6235"/>
                  </a:cubicBezTo>
                  <a:lnTo>
                    <a:pt x="26620" y="6235"/>
                  </a:lnTo>
                  <a:cubicBezTo>
                    <a:pt x="26617" y="5890"/>
                    <a:pt x="26593" y="5546"/>
                    <a:pt x="26498" y="5216"/>
                  </a:cubicBezTo>
                  <a:cubicBezTo>
                    <a:pt x="26007" y="3519"/>
                    <a:pt x="23963" y="2838"/>
                    <a:pt x="22202" y="2763"/>
                  </a:cubicBezTo>
                  <a:cubicBezTo>
                    <a:pt x="20437" y="2689"/>
                    <a:pt x="18550" y="2926"/>
                    <a:pt x="17017" y="2051"/>
                  </a:cubicBezTo>
                  <a:cubicBezTo>
                    <a:pt x="16165" y="1564"/>
                    <a:pt x="15545" y="801"/>
                    <a:pt x="14952" y="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927" name="Google Shape;927;p20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-152400" y="-197325"/>
              <a:ext cx="2257421" cy="126979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28" name="Google Shape;928;p20"/>
          <p:cNvGrpSpPr/>
          <p:nvPr/>
        </p:nvGrpSpPr>
        <p:grpSpPr>
          <a:xfrm>
            <a:off x="6246325" y="-233706"/>
            <a:ext cx="4250936" cy="1877933"/>
            <a:chOff x="6246325" y="-233706"/>
            <a:chExt cx="4250936" cy="1877933"/>
          </a:xfrm>
        </p:grpSpPr>
        <p:sp>
          <p:nvSpPr>
            <p:cNvPr id="929" name="Google Shape;929;p20"/>
            <p:cNvSpPr/>
            <p:nvPr/>
          </p:nvSpPr>
          <p:spPr>
            <a:xfrm rot="9432704">
              <a:off x="8739252" y="-85362"/>
              <a:ext cx="1004493" cy="1183378"/>
            </a:xfrm>
            <a:custGeom>
              <a:avLst/>
              <a:gdLst/>
              <a:ahLst/>
              <a:cxnLst/>
              <a:rect l="l" t="t" r="r" b="b"/>
              <a:pathLst>
                <a:path w="10602" h="11832" extrusionOk="0">
                  <a:moveTo>
                    <a:pt x="5462" y="0"/>
                  </a:moveTo>
                  <a:cubicBezTo>
                    <a:pt x="2372" y="0"/>
                    <a:pt x="1" y="5907"/>
                    <a:pt x="1789" y="9382"/>
                  </a:cubicBezTo>
                  <a:cubicBezTo>
                    <a:pt x="2675" y="11106"/>
                    <a:pt x="4341" y="11832"/>
                    <a:pt x="5925" y="11832"/>
                  </a:cubicBezTo>
                  <a:cubicBezTo>
                    <a:pt x="7628" y="11832"/>
                    <a:pt x="9240" y="10997"/>
                    <a:pt x="9703" y="9654"/>
                  </a:cubicBezTo>
                  <a:cubicBezTo>
                    <a:pt x="10602" y="7063"/>
                    <a:pt x="9546" y="412"/>
                    <a:pt x="5713" y="14"/>
                  </a:cubicBezTo>
                  <a:cubicBezTo>
                    <a:pt x="5628" y="3"/>
                    <a:pt x="5547" y="0"/>
                    <a:pt x="54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930" name="Google Shape;930;p2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246325" y="-81300"/>
              <a:ext cx="3067632" cy="172552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31" name="Google Shape;931;p20"/>
            <p:cNvSpPr/>
            <p:nvPr/>
          </p:nvSpPr>
          <p:spPr>
            <a:xfrm rot="10800000" flipH="1">
              <a:off x="8203701" y="-109338"/>
              <a:ext cx="2293560" cy="786605"/>
            </a:xfrm>
            <a:custGeom>
              <a:avLst/>
              <a:gdLst/>
              <a:ahLst/>
              <a:cxnLst/>
              <a:rect l="l" t="t" r="r" b="b"/>
              <a:pathLst>
                <a:path w="21688" h="6095" extrusionOk="0">
                  <a:moveTo>
                    <a:pt x="6915" y="1"/>
                  </a:moveTo>
                  <a:cubicBezTo>
                    <a:pt x="5690" y="1"/>
                    <a:pt x="4466" y="306"/>
                    <a:pt x="3406" y="923"/>
                  </a:cubicBezTo>
                  <a:cubicBezTo>
                    <a:pt x="1557" y="2000"/>
                    <a:pt x="287" y="3982"/>
                    <a:pt x="0" y="6094"/>
                  </a:cubicBezTo>
                  <a:lnTo>
                    <a:pt x="21687" y="6094"/>
                  </a:lnTo>
                  <a:cubicBezTo>
                    <a:pt x="21561" y="5767"/>
                    <a:pt x="21367" y="5468"/>
                    <a:pt x="21112" y="5236"/>
                  </a:cubicBezTo>
                  <a:cubicBezTo>
                    <a:pt x="20315" y="4524"/>
                    <a:pt x="19180" y="4357"/>
                    <a:pt x="18114" y="4330"/>
                  </a:cubicBezTo>
                  <a:cubicBezTo>
                    <a:pt x="17047" y="4303"/>
                    <a:pt x="15954" y="4385"/>
                    <a:pt x="14939" y="4058"/>
                  </a:cubicBezTo>
                  <a:cubicBezTo>
                    <a:pt x="13300" y="3526"/>
                    <a:pt x="12179" y="2044"/>
                    <a:pt x="10735" y="1103"/>
                  </a:cubicBezTo>
                  <a:cubicBezTo>
                    <a:pt x="9607" y="370"/>
                    <a:pt x="8261" y="1"/>
                    <a:pt x="691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2" name="Google Shape;932;p20"/>
          <p:cNvGrpSpPr/>
          <p:nvPr/>
        </p:nvGrpSpPr>
        <p:grpSpPr>
          <a:xfrm>
            <a:off x="6310200" y="3498954"/>
            <a:ext cx="3808166" cy="2301773"/>
            <a:chOff x="6310200" y="3498954"/>
            <a:chExt cx="3808166" cy="2301773"/>
          </a:xfrm>
        </p:grpSpPr>
        <p:grpSp>
          <p:nvGrpSpPr>
            <p:cNvPr id="933" name="Google Shape;933;p20"/>
            <p:cNvGrpSpPr/>
            <p:nvPr/>
          </p:nvGrpSpPr>
          <p:grpSpPr>
            <a:xfrm rot="-1268445">
              <a:off x="7164341" y="3985943"/>
              <a:ext cx="2878718" cy="954798"/>
              <a:chOff x="3098100" y="3849750"/>
              <a:chExt cx="940775" cy="270425"/>
            </a:xfrm>
          </p:grpSpPr>
          <p:sp>
            <p:nvSpPr>
              <p:cNvPr id="934" name="Google Shape;934;p20"/>
              <p:cNvSpPr/>
              <p:nvPr/>
            </p:nvSpPr>
            <p:spPr>
              <a:xfrm>
                <a:off x="3098100" y="3849750"/>
                <a:ext cx="940775" cy="270425"/>
              </a:xfrm>
              <a:custGeom>
                <a:avLst/>
                <a:gdLst/>
                <a:ahLst/>
                <a:cxnLst/>
                <a:rect l="l" t="t" r="r" b="b"/>
                <a:pathLst>
                  <a:path w="37631" h="10817" extrusionOk="0">
                    <a:moveTo>
                      <a:pt x="7277" y="4167"/>
                    </a:moveTo>
                    <a:cubicBezTo>
                      <a:pt x="5403" y="4167"/>
                      <a:pt x="3533" y="4862"/>
                      <a:pt x="2187" y="6115"/>
                    </a:cubicBezTo>
                    <a:cubicBezTo>
                      <a:pt x="876" y="7338"/>
                      <a:pt x="99" y="9059"/>
                      <a:pt x="0" y="10817"/>
                    </a:cubicBezTo>
                    <a:lnTo>
                      <a:pt x="8269" y="10817"/>
                    </a:lnTo>
                    <a:cubicBezTo>
                      <a:pt x="8783" y="8742"/>
                      <a:pt x="9811" y="6796"/>
                      <a:pt x="11222" y="5189"/>
                    </a:cubicBezTo>
                    <a:cubicBezTo>
                      <a:pt x="10476" y="4848"/>
                      <a:pt x="9716" y="4535"/>
                      <a:pt x="8912" y="4351"/>
                    </a:cubicBezTo>
                    <a:cubicBezTo>
                      <a:pt x="8377" y="4228"/>
                      <a:pt x="7825" y="4167"/>
                      <a:pt x="7277" y="4167"/>
                    </a:cubicBezTo>
                    <a:close/>
                    <a:moveTo>
                      <a:pt x="32561" y="0"/>
                    </a:moveTo>
                    <a:cubicBezTo>
                      <a:pt x="31471" y="0"/>
                      <a:pt x="30337" y="351"/>
                      <a:pt x="29342" y="815"/>
                    </a:cubicBezTo>
                    <a:cubicBezTo>
                      <a:pt x="27159" y="1829"/>
                      <a:pt x="25264" y="3326"/>
                      <a:pt x="23220" y="4582"/>
                    </a:cubicBezTo>
                    <a:cubicBezTo>
                      <a:pt x="23813" y="5383"/>
                      <a:pt x="24433" y="6146"/>
                      <a:pt x="25285" y="6633"/>
                    </a:cubicBezTo>
                    <a:cubicBezTo>
                      <a:pt x="26818" y="7508"/>
                      <a:pt x="28705" y="7271"/>
                      <a:pt x="30470" y="7345"/>
                    </a:cubicBezTo>
                    <a:cubicBezTo>
                      <a:pt x="32231" y="7420"/>
                      <a:pt x="34275" y="8101"/>
                      <a:pt x="34766" y="9798"/>
                    </a:cubicBezTo>
                    <a:cubicBezTo>
                      <a:pt x="34861" y="10128"/>
                      <a:pt x="34885" y="10472"/>
                      <a:pt x="34888" y="10817"/>
                    </a:cubicBezTo>
                    <a:lnTo>
                      <a:pt x="37481" y="10817"/>
                    </a:lnTo>
                    <a:cubicBezTo>
                      <a:pt x="37631" y="8285"/>
                      <a:pt x="37559" y="5747"/>
                      <a:pt x="36690" y="3373"/>
                    </a:cubicBezTo>
                    <a:cubicBezTo>
                      <a:pt x="36272" y="2228"/>
                      <a:pt x="35613" y="1087"/>
                      <a:pt x="34524" y="477"/>
                    </a:cubicBezTo>
                    <a:cubicBezTo>
                      <a:pt x="33917" y="140"/>
                      <a:pt x="33250" y="0"/>
                      <a:pt x="325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5" name="Google Shape;935;p20"/>
              <p:cNvSpPr/>
              <p:nvPr/>
            </p:nvSpPr>
            <p:spPr>
              <a:xfrm>
                <a:off x="3304800" y="3964300"/>
                <a:ext cx="665525" cy="155875"/>
              </a:xfrm>
              <a:custGeom>
                <a:avLst/>
                <a:gdLst/>
                <a:ahLst/>
                <a:cxnLst/>
                <a:rect l="l" t="t" r="r" b="b"/>
                <a:pathLst>
                  <a:path w="26621" h="6235" extrusionOk="0">
                    <a:moveTo>
                      <a:pt x="14952" y="0"/>
                    </a:moveTo>
                    <a:cubicBezTo>
                      <a:pt x="14762" y="120"/>
                      <a:pt x="14570" y="232"/>
                      <a:pt x="14380" y="344"/>
                    </a:cubicBezTo>
                    <a:cubicBezTo>
                      <a:pt x="12537" y="1421"/>
                      <a:pt x="10425" y="2266"/>
                      <a:pt x="8299" y="2266"/>
                    </a:cubicBezTo>
                    <a:cubicBezTo>
                      <a:pt x="7812" y="2266"/>
                      <a:pt x="7321" y="2222"/>
                      <a:pt x="6834" y="2126"/>
                    </a:cubicBezTo>
                    <a:cubicBezTo>
                      <a:pt x="5465" y="1854"/>
                      <a:pt x="4224" y="1186"/>
                      <a:pt x="2954" y="607"/>
                    </a:cubicBezTo>
                    <a:cubicBezTo>
                      <a:pt x="1543" y="2214"/>
                      <a:pt x="515" y="4160"/>
                      <a:pt x="1" y="6235"/>
                    </a:cubicBezTo>
                    <a:lnTo>
                      <a:pt x="26620" y="6235"/>
                    </a:lnTo>
                    <a:cubicBezTo>
                      <a:pt x="26617" y="5890"/>
                      <a:pt x="26593" y="5546"/>
                      <a:pt x="26498" y="5216"/>
                    </a:cubicBezTo>
                    <a:cubicBezTo>
                      <a:pt x="26007" y="3519"/>
                      <a:pt x="23963" y="2838"/>
                      <a:pt x="22202" y="2763"/>
                    </a:cubicBezTo>
                    <a:cubicBezTo>
                      <a:pt x="20437" y="2689"/>
                      <a:pt x="18550" y="2926"/>
                      <a:pt x="17017" y="2051"/>
                    </a:cubicBezTo>
                    <a:cubicBezTo>
                      <a:pt x="16165" y="1564"/>
                      <a:pt x="15545" y="801"/>
                      <a:pt x="1495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36" name="Google Shape;936;p20"/>
            <p:cNvGrpSpPr/>
            <p:nvPr/>
          </p:nvGrpSpPr>
          <p:grpSpPr>
            <a:xfrm>
              <a:off x="6529813" y="4336457"/>
              <a:ext cx="2878771" cy="827500"/>
              <a:chOff x="3098100" y="3849750"/>
              <a:chExt cx="940775" cy="270425"/>
            </a:xfrm>
          </p:grpSpPr>
          <p:sp>
            <p:nvSpPr>
              <p:cNvPr id="937" name="Google Shape;937;p20"/>
              <p:cNvSpPr/>
              <p:nvPr/>
            </p:nvSpPr>
            <p:spPr>
              <a:xfrm>
                <a:off x="3098100" y="3849750"/>
                <a:ext cx="940775" cy="270425"/>
              </a:xfrm>
              <a:custGeom>
                <a:avLst/>
                <a:gdLst/>
                <a:ahLst/>
                <a:cxnLst/>
                <a:rect l="l" t="t" r="r" b="b"/>
                <a:pathLst>
                  <a:path w="37631" h="10817" extrusionOk="0">
                    <a:moveTo>
                      <a:pt x="7277" y="4167"/>
                    </a:moveTo>
                    <a:cubicBezTo>
                      <a:pt x="5403" y="4167"/>
                      <a:pt x="3533" y="4862"/>
                      <a:pt x="2187" y="6115"/>
                    </a:cubicBezTo>
                    <a:cubicBezTo>
                      <a:pt x="876" y="7338"/>
                      <a:pt x="99" y="9059"/>
                      <a:pt x="0" y="10817"/>
                    </a:cubicBezTo>
                    <a:lnTo>
                      <a:pt x="8269" y="10817"/>
                    </a:lnTo>
                    <a:cubicBezTo>
                      <a:pt x="8783" y="8742"/>
                      <a:pt x="9811" y="6796"/>
                      <a:pt x="11222" y="5189"/>
                    </a:cubicBezTo>
                    <a:cubicBezTo>
                      <a:pt x="10476" y="4848"/>
                      <a:pt x="9716" y="4535"/>
                      <a:pt x="8912" y="4351"/>
                    </a:cubicBezTo>
                    <a:cubicBezTo>
                      <a:pt x="8377" y="4228"/>
                      <a:pt x="7825" y="4167"/>
                      <a:pt x="7277" y="4167"/>
                    </a:cubicBezTo>
                    <a:close/>
                    <a:moveTo>
                      <a:pt x="32561" y="0"/>
                    </a:moveTo>
                    <a:cubicBezTo>
                      <a:pt x="31471" y="0"/>
                      <a:pt x="30337" y="351"/>
                      <a:pt x="29342" y="815"/>
                    </a:cubicBezTo>
                    <a:cubicBezTo>
                      <a:pt x="27159" y="1829"/>
                      <a:pt x="25264" y="3326"/>
                      <a:pt x="23220" y="4582"/>
                    </a:cubicBezTo>
                    <a:cubicBezTo>
                      <a:pt x="23813" y="5383"/>
                      <a:pt x="24433" y="6146"/>
                      <a:pt x="25285" y="6633"/>
                    </a:cubicBezTo>
                    <a:cubicBezTo>
                      <a:pt x="26818" y="7508"/>
                      <a:pt x="28705" y="7271"/>
                      <a:pt x="30470" y="7345"/>
                    </a:cubicBezTo>
                    <a:cubicBezTo>
                      <a:pt x="32231" y="7420"/>
                      <a:pt x="34275" y="8101"/>
                      <a:pt x="34766" y="9798"/>
                    </a:cubicBezTo>
                    <a:cubicBezTo>
                      <a:pt x="34861" y="10128"/>
                      <a:pt x="34885" y="10472"/>
                      <a:pt x="34888" y="10817"/>
                    </a:cubicBezTo>
                    <a:lnTo>
                      <a:pt x="37481" y="10817"/>
                    </a:lnTo>
                    <a:cubicBezTo>
                      <a:pt x="37631" y="8285"/>
                      <a:pt x="37559" y="5747"/>
                      <a:pt x="36690" y="3373"/>
                    </a:cubicBezTo>
                    <a:cubicBezTo>
                      <a:pt x="36272" y="2228"/>
                      <a:pt x="35613" y="1087"/>
                      <a:pt x="34524" y="477"/>
                    </a:cubicBezTo>
                    <a:cubicBezTo>
                      <a:pt x="33917" y="140"/>
                      <a:pt x="33250" y="0"/>
                      <a:pt x="3256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8" name="Google Shape;938;p20"/>
              <p:cNvSpPr/>
              <p:nvPr/>
            </p:nvSpPr>
            <p:spPr>
              <a:xfrm>
                <a:off x="3304800" y="3964300"/>
                <a:ext cx="665525" cy="155875"/>
              </a:xfrm>
              <a:custGeom>
                <a:avLst/>
                <a:gdLst/>
                <a:ahLst/>
                <a:cxnLst/>
                <a:rect l="l" t="t" r="r" b="b"/>
                <a:pathLst>
                  <a:path w="26621" h="6235" extrusionOk="0">
                    <a:moveTo>
                      <a:pt x="14952" y="0"/>
                    </a:moveTo>
                    <a:cubicBezTo>
                      <a:pt x="14762" y="120"/>
                      <a:pt x="14570" y="232"/>
                      <a:pt x="14380" y="344"/>
                    </a:cubicBezTo>
                    <a:cubicBezTo>
                      <a:pt x="12537" y="1421"/>
                      <a:pt x="10425" y="2266"/>
                      <a:pt x="8299" y="2266"/>
                    </a:cubicBezTo>
                    <a:cubicBezTo>
                      <a:pt x="7812" y="2266"/>
                      <a:pt x="7321" y="2222"/>
                      <a:pt x="6834" y="2126"/>
                    </a:cubicBezTo>
                    <a:cubicBezTo>
                      <a:pt x="5465" y="1854"/>
                      <a:pt x="4224" y="1186"/>
                      <a:pt x="2954" y="607"/>
                    </a:cubicBezTo>
                    <a:cubicBezTo>
                      <a:pt x="1543" y="2214"/>
                      <a:pt x="515" y="4160"/>
                      <a:pt x="1" y="6235"/>
                    </a:cubicBezTo>
                    <a:lnTo>
                      <a:pt x="26620" y="6235"/>
                    </a:lnTo>
                    <a:cubicBezTo>
                      <a:pt x="26617" y="5890"/>
                      <a:pt x="26593" y="5546"/>
                      <a:pt x="26498" y="5216"/>
                    </a:cubicBezTo>
                    <a:cubicBezTo>
                      <a:pt x="26007" y="3519"/>
                      <a:pt x="23963" y="2838"/>
                      <a:pt x="22202" y="2763"/>
                    </a:cubicBezTo>
                    <a:cubicBezTo>
                      <a:pt x="20437" y="2689"/>
                      <a:pt x="18550" y="2926"/>
                      <a:pt x="17017" y="2051"/>
                    </a:cubicBezTo>
                    <a:cubicBezTo>
                      <a:pt x="16165" y="1564"/>
                      <a:pt x="15545" y="801"/>
                      <a:pt x="149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939" name="Google Shape;939;p2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310200" y="3792375"/>
              <a:ext cx="3570403" cy="200835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40" name="Google Shape;940;p20"/>
          <p:cNvGrpSpPr/>
          <p:nvPr/>
        </p:nvGrpSpPr>
        <p:grpSpPr>
          <a:xfrm>
            <a:off x="-1028710" y="3243250"/>
            <a:ext cx="4364586" cy="2440196"/>
            <a:chOff x="-1028710" y="3243250"/>
            <a:chExt cx="4364586" cy="2440196"/>
          </a:xfrm>
        </p:grpSpPr>
        <p:sp>
          <p:nvSpPr>
            <p:cNvPr id="941" name="Google Shape;941;p20"/>
            <p:cNvSpPr/>
            <p:nvPr/>
          </p:nvSpPr>
          <p:spPr>
            <a:xfrm flipH="1">
              <a:off x="-1028710" y="4433100"/>
              <a:ext cx="2293560" cy="786605"/>
            </a:xfrm>
            <a:custGeom>
              <a:avLst/>
              <a:gdLst/>
              <a:ahLst/>
              <a:cxnLst/>
              <a:rect l="l" t="t" r="r" b="b"/>
              <a:pathLst>
                <a:path w="21688" h="6095" extrusionOk="0">
                  <a:moveTo>
                    <a:pt x="6915" y="1"/>
                  </a:moveTo>
                  <a:cubicBezTo>
                    <a:pt x="5690" y="1"/>
                    <a:pt x="4466" y="306"/>
                    <a:pt x="3406" y="923"/>
                  </a:cubicBezTo>
                  <a:cubicBezTo>
                    <a:pt x="1557" y="2000"/>
                    <a:pt x="287" y="3982"/>
                    <a:pt x="0" y="6094"/>
                  </a:cubicBezTo>
                  <a:lnTo>
                    <a:pt x="21687" y="6094"/>
                  </a:lnTo>
                  <a:cubicBezTo>
                    <a:pt x="21561" y="5767"/>
                    <a:pt x="21367" y="5468"/>
                    <a:pt x="21112" y="5236"/>
                  </a:cubicBezTo>
                  <a:cubicBezTo>
                    <a:pt x="20315" y="4524"/>
                    <a:pt x="19180" y="4357"/>
                    <a:pt x="18114" y="4330"/>
                  </a:cubicBezTo>
                  <a:cubicBezTo>
                    <a:pt x="17047" y="4303"/>
                    <a:pt x="15954" y="4385"/>
                    <a:pt x="14939" y="4058"/>
                  </a:cubicBezTo>
                  <a:cubicBezTo>
                    <a:pt x="13300" y="3526"/>
                    <a:pt x="12179" y="2044"/>
                    <a:pt x="10735" y="1103"/>
                  </a:cubicBezTo>
                  <a:cubicBezTo>
                    <a:pt x="9607" y="370"/>
                    <a:pt x="8261" y="1"/>
                    <a:pt x="69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20"/>
            <p:cNvSpPr/>
            <p:nvPr/>
          </p:nvSpPr>
          <p:spPr>
            <a:xfrm rot="3818127">
              <a:off x="-1175654" y="4029628"/>
              <a:ext cx="2293552" cy="867440"/>
            </a:xfrm>
            <a:custGeom>
              <a:avLst/>
              <a:gdLst/>
              <a:ahLst/>
              <a:cxnLst/>
              <a:rect l="l" t="t" r="r" b="b"/>
              <a:pathLst>
                <a:path w="21688" h="6095" extrusionOk="0">
                  <a:moveTo>
                    <a:pt x="6915" y="1"/>
                  </a:moveTo>
                  <a:cubicBezTo>
                    <a:pt x="5690" y="1"/>
                    <a:pt x="4466" y="306"/>
                    <a:pt x="3406" y="923"/>
                  </a:cubicBezTo>
                  <a:cubicBezTo>
                    <a:pt x="1557" y="2000"/>
                    <a:pt x="287" y="3982"/>
                    <a:pt x="0" y="6094"/>
                  </a:cubicBezTo>
                  <a:lnTo>
                    <a:pt x="21687" y="6094"/>
                  </a:lnTo>
                  <a:cubicBezTo>
                    <a:pt x="21561" y="5767"/>
                    <a:pt x="21367" y="5468"/>
                    <a:pt x="21112" y="5236"/>
                  </a:cubicBezTo>
                  <a:cubicBezTo>
                    <a:pt x="20315" y="4524"/>
                    <a:pt x="19180" y="4357"/>
                    <a:pt x="18114" y="4330"/>
                  </a:cubicBezTo>
                  <a:cubicBezTo>
                    <a:pt x="17047" y="4303"/>
                    <a:pt x="15954" y="4385"/>
                    <a:pt x="14939" y="4058"/>
                  </a:cubicBezTo>
                  <a:cubicBezTo>
                    <a:pt x="13300" y="3526"/>
                    <a:pt x="12179" y="2044"/>
                    <a:pt x="10735" y="1103"/>
                  </a:cubicBezTo>
                  <a:cubicBezTo>
                    <a:pt x="9607" y="370"/>
                    <a:pt x="8261" y="1"/>
                    <a:pt x="691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943" name="Google Shape;943;p2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-135474" y="3276600"/>
              <a:ext cx="3471350" cy="195262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ransition>
    <p:wip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 2">
  <p:cSld name="BLANK_1_1_1_1_1">
    <p:bg>
      <p:bgPr>
        <a:solidFill>
          <a:srgbClr val="FFFFFF"/>
        </a:solidFill>
        <a:effectLst/>
      </p:bgPr>
    </p:bg>
    <p:spTree>
      <p:nvGrpSpPr>
        <p:cNvPr id="1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p22"/>
          <p:cNvSpPr txBox="1">
            <a:spLocks noGrp="1"/>
          </p:cNvSpPr>
          <p:nvPr>
            <p:ph type="title"/>
          </p:nvPr>
        </p:nvSpPr>
        <p:spPr>
          <a:xfrm>
            <a:off x="922200" y="432516"/>
            <a:ext cx="73152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959" name="Google Shape;959;p22"/>
          <p:cNvSpPr txBox="1">
            <a:spLocks noGrp="1"/>
          </p:cNvSpPr>
          <p:nvPr>
            <p:ph type="subTitle" idx="1"/>
          </p:nvPr>
        </p:nvSpPr>
        <p:spPr>
          <a:xfrm>
            <a:off x="4758372" y="3001221"/>
            <a:ext cx="2116200" cy="12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960" name="Google Shape;960;p22"/>
          <p:cNvSpPr txBox="1">
            <a:spLocks noGrp="1"/>
          </p:cNvSpPr>
          <p:nvPr>
            <p:ph type="subTitle" idx="2"/>
          </p:nvPr>
        </p:nvSpPr>
        <p:spPr>
          <a:xfrm>
            <a:off x="2559249" y="2538821"/>
            <a:ext cx="1828800" cy="45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961" name="Google Shape;961;p22"/>
          <p:cNvSpPr txBox="1">
            <a:spLocks noGrp="1"/>
          </p:cNvSpPr>
          <p:nvPr>
            <p:ph type="subTitle" idx="3"/>
          </p:nvPr>
        </p:nvSpPr>
        <p:spPr>
          <a:xfrm>
            <a:off x="2273064" y="3001226"/>
            <a:ext cx="2116200" cy="12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>
                <a:solidFill>
                  <a:schemeClr val="dk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962" name="Google Shape;962;p22"/>
          <p:cNvSpPr txBox="1">
            <a:spLocks noGrp="1"/>
          </p:cNvSpPr>
          <p:nvPr>
            <p:ph type="subTitle" idx="4"/>
          </p:nvPr>
        </p:nvSpPr>
        <p:spPr>
          <a:xfrm>
            <a:off x="4767476" y="2540105"/>
            <a:ext cx="1828800" cy="45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grpSp>
        <p:nvGrpSpPr>
          <p:cNvPr id="963" name="Google Shape;963;p22"/>
          <p:cNvGrpSpPr/>
          <p:nvPr/>
        </p:nvGrpSpPr>
        <p:grpSpPr>
          <a:xfrm>
            <a:off x="6002520" y="-102719"/>
            <a:ext cx="4477807" cy="5398619"/>
            <a:chOff x="6002520" y="-102719"/>
            <a:chExt cx="4477807" cy="5398619"/>
          </a:xfrm>
        </p:grpSpPr>
        <p:sp>
          <p:nvSpPr>
            <p:cNvPr id="964" name="Google Shape;964;p22"/>
            <p:cNvSpPr/>
            <p:nvPr/>
          </p:nvSpPr>
          <p:spPr>
            <a:xfrm rot="10800000" flipH="1">
              <a:off x="7915228" y="315002"/>
              <a:ext cx="1679305" cy="4839573"/>
            </a:xfrm>
            <a:custGeom>
              <a:avLst/>
              <a:gdLst/>
              <a:ahLst/>
              <a:cxnLst/>
              <a:rect l="l" t="t" r="r" b="b"/>
              <a:pathLst>
                <a:path w="35728" h="40732" extrusionOk="0">
                  <a:moveTo>
                    <a:pt x="18820" y="1"/>
                  </a:moveTo>
                  <a:cubicBezTo>
                    <a:pt x="19109" y="1207"/>
                    <a:pt x="19249" y="2430"/>
                    <a:pt x="19000" y="3636"/>
                  </a:cubicBezTo>
                  <a:cubicBezTo>
                    <a:pt x="18629" y="5447"/>
                    <a:pt x="17036" y="7130"/>
                    <a:pt x="15257" y="7130"/>
                  </a:cubicBezTo>
                  <a:cubicBezTo>
                    <a:pt x="15061" y="7130"/>
                    <a:pt x="14863" y="7110"/>
                    <a:pt x="14664" y="7067"/>
                  </a:cubicBezTo>
                  <a:cubicBezTo>
                    <a:pt x="13233" y="6760"/>
                    <a:pt x="12265" y="5466"/>
                    <a:pt x="11373" y="4304"/>
                  </a:cubicBezTo>
                  <a:cubicBezTo>
                    <a:pt x="10483" y="3139"/>
                    <a:pt x="9353" y="1922"/>
                    <a:pt x="7887" y="1886"/>
                  </a:cubicBezTo>
                  <a:cubicBezTo>
                    <a:pt x="7863" y="1885"/>
                    <a:pt x="7839" y="1885"/>
                    <a:pt x="7814" y="1885"/>
                  </a:cubicBezTo>
                  <a:cubicBezTo>
                    <a:pt x="5997" y="1885"/>
                    <a:pt x="4737" y="3650"/>
                    <a:pt x="3248" y="4713"/>
                  </a:cubicBezTo>
                  <a:cubicBezTo>
                    <a:pt x="2280" y="5405"/>
                    <a:pt x="1163" y="5790"/>
                    <a:pt x="1" y="5925"/>
                  </a:cubicBezTo>
                  <a:cubicBezTo>
                    <a:pt x="944" y="10790"/>
                    <a:pt x="4021" y="15270"/>
                    <a:pt x="8412" y="17604"/>
                  </a:cubicBezTo>
                  <a:cubicBezTo>
                    <a:pt x="10555" y="18738"/>
                    <a:pt x="12922" y="19389"/>
                    <a:pt x="15103" y="20449"/>
                  </a:cubicBezTo>
                  <a:cubicBezTo>
                    <a:pt x="17287" y="21508"/>
                    <a:pt x="19372" y="23106"/>
                    <a:pt x="20192" y="25384"/>
                  </a:cubicBezTo>
                  <a:cubicBezTo>
                    <a:pt x="21279" y="28400"/>
                    <a:pt x="19923" y="31871"/>
                    <a:pt x="20959" y="34903"/>
                  </a:cubicBezTo>
                  <a:cubicBezTo>
                    <a:pt x="21790" y="37345"/>
                    <a:pt x="24038" y="39046"/>
                    <a:pt x="26392" y="40098"/>
                  </a:cubicBezTo>
                  <a:cubicBezTo>
                    <a:pt x="26928" y="40337"/>
                    <a:pt x="27476" y="40548"/>
                    <a:pt x="28032" y="40732"/>
                  </a:cubicBezTo>
                  <a:cubicBezTo>
                    <a:pt x="29081" y="39274"/>
                    <a:pt x="30382" y="38007"/>
                    <a:pt x="31598" y="36678"/>
                  </a:cubicBezTo>
                  <a:cubicBezTo>
                    <a:pt x="32974" y="35172"/>
                    <a:pt x="34273" y="33520"/>
                    <a:pt x="34875" y="31575"/>
                  </a:cubicBezTo>
                  <a:cubicBezTo>
                    <a:pt x="35727" y="28822"/>
                    <a:pt x="35073" y="25810"/>
                    <a:pt x="33942" y="23160"/>
                  </a:cubicBezTo>
                  <a:cubicBezTo>
                    <a:pt x="32811" y="20510"/>
                    <a:pt x="31213" y="18081"/>
                    <a:pt x="30062" y="15441"/>
                  </a:cubicBezTo>
                  <a:cubicBezTo>
                    <a:pt x="28907" y="12797"/>
                    <a:pt x="28208" y="9806"/>
                    <a:pt x="28996" y="7032"/>
                  </a:cubicBezTo>
                  <a:cubicBezTo>
                    <a:pt x="29905" y="3827"/>
                    <a:pt x="32617" y="1518"/>
                    <a:pt x="356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22"/>
            <p:cNvSpPr/>
            <p:nvPr/>
          </p:nvSpPr>
          <p:spPr>
            <a:xfrm rot="10800000" flipH="1">
              <a:off x="9065267" y="201900"/>
              <a:ext cx="1287556" cy="4952684"/>
            </a:xfrm>
            <a:custGeom>
              <a:avLst/>
              <a:gdLst/>
              <a:ahLst/>
              <a:cxnLst/>
              <a:rect l="l" t="t" r="r" b="b"/>
              <a:pathLst>
                <a:path w="18724" h="41684" extrusionOk="0">
                  <a:moveTo>
                    <a:pt x="7614" y="1"/>
                  </a:moveTo>
                  <a:cubicBezTo>
                    <a:pt x="4586" y="1518"/>
                    <a:pt x="1874" y="3827"/>
                    <a:pt x="965" y="7032"/>
                  </a:cubicBezTo>
                  <a:cubicBezTo>
                    <a:pt x="177" y="9806"/>
                    <a:pt x="876" y="12797"/>
                    <a:pt x="2031" y="15441"/>
                  </a:cubicBezTo>
                  <a:cubicBezTo>
                    <a:pt x="3182" y="18081"/>
                    <a:pt x="4780" y="20510"/>
                    <a:pt x="5911" y="23160"/>
                  </a:cubicBezTo>
                  <a:cubicBezTo>
                    <a:pt x="7042" y="25810"/>
                    <a:pt x="7696" y="28822"/>
                    <a:pt x="6844" y="31575"/>
                  </a:cubicBezTo>
                  <a:cubicBezTo>
                    <a:pt x="6242" y="33520"/>
                    <a:pt x="4943" y="35172"/>
                    <a:pt x="3567" y="36678"/>
                  </a:cubicBezTo>
                  <a:cubicBezTo>
                    <a:pt x="2351" y="38007"/>
                    <a:pt x="1050" y="39274"/>
                    <a:pt x="1" y="40732"/>
                  </a:cubicBezTo>
                  <a:cubicBezTo>
                    <a:pt x="1909" y="41367"/>
                    <a:pt x="3922" y="41683"/>
                    <a:pt x="5935" y="41683"/>
                  </a:cubicBezTo>
                  <a:cubicBezTo>
                    <a:pt x="9028" y="41683"/>
                    <a:pt x="12122" y="40937"/>
                    <a:pt x="14840" y="39458"/>
                  </a:cubicBezTo>
                  <a:cubicBezTo>
                    <a:pt x="16257" y="38688"/>
                    <a:pt x="17562" y="37727"/>
                    <a:pt x="18724" y="36614"/>
                  </a:cubicBezTo>
                  <a:lnTo>
                    <a:pt x="1872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22"/>
            <p:cNvSpPr/>
            <p:nvPr/>
          </p:nvSpPr>
          <p:spPr>
            <a:xfrm rot="10800000" flipH="1">
              <a:off x="8947883" y="-102719"/>
              <a:ext cx="1404938" cy="907153"/>
            </a:xfrm>
            <a:custGeom>
              <a:avLst/>
              <a:gdLst/>
              <a:ahLst/>
              <a:cxnLst/>
              <a:rect l="l" t="t" r="r" b="b"/>
              <a:pathLst>
                <a:path w="20431" h="7635" extrusionOk="0">
                  <a:moveTo>
                    <a:pt x="20431" y="1"/>
                  </a:moveTo>
                  <a:cubicBezTo>
                    <a:pt x="19269" y="1114"/>
                    <a:pt x="17964" y="2075"/>
                    <a:pt x="16547" y="2845"/>
                  </a:cubicBezTo>
                  <a:cubicBezTo>
                    <a:pt x="13829" y="4324"/>
                    <a:pt x="10735" y="5070"/>
                    <a:pt x="7642" y="5070"/>
                  </a:cubicBezTo>
                  <a:cubicBezTo>
                    <a:pt x="5629" y="5070"/>
                    <a:pt x="3616" y="4754"/>
                    <a:pt x="1708" y="4119"/>
                  </a:cubicBezTo>
                  <a:cubicBezTo>
                    <a:pt x="1568" y="4309"/>
                    <a:pt x="1435" y="4504"/>
                    <a:pt x="1305" y="4705"/>
                  </a:cubicBezTo>
                  <a:cubicBezTo>
                    <a:pt x="727" y="5601"/>
                    <a:pt x="260" y="6599"/>
                    <a:pt x="1" y="7635"/>
                  </a:cubicBezTo>
                  <a:lnTo>
                    <a:pt x="20431" y="7635"/>
                  </a:lnTo>
                  <a:lnTo>
                    <a:pt x="2043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22"/>
            <p:cNvSpPr/>
            <p:nvPr/>
          </p:nvSpPr>
          <p:spPr>
            <a:xfrm rot="9683509" flipH="1">
              <a:off x="8237391" y="3788609"/>
              <a:ext cx="729045" cy="1405831"/>
            </a:xfrm>
            <a:custGeom>
              <a:avLst/>
              <a:gdLst/>
              <a:ahLst/>
              <a:cxnLst/>
              <a:rect l="l" t="t" r="r" b="b"/>
              <a:pathLst>
                <a:path w="10602" h="11832" extrusionOk="0">
                  <a:moveTo>
                    <a:pt x="5461" y="0"/>
                  </a:moveTo>
                  <a:cubicBezTo>
                    <a:pt x="2371" y="0"/>
                    <a:pt x="0" y="5907"/>
                    <a:pt x="1788" y="9382"/>
                  </a:cubicBezTo>
                  <a:cubicBezTo>
                    <a:pt x="2675" y="11107"/>
                    <a:pt x="4340" y="11832"/>
                    <a:pt x="5925" y="11832"/>
                  </a:cubicBezTo>
                  <a:cubicBezTo>
                    <a:pt x="7628" y="11832"/>
                    <a:pt x="9239" y="10997"/>
                    <a:pt x="9702" y="9655"/>
                  </a:cubicBezTo>
                  <a:cubicBezTo>
                    <a:pt x="10601" y="7063"/>
                    <a:pt x="9546" y="412"/>
                    <a:pt x="5713" y="14"/>
                  </a:cubicBezTo>
                  <a:cubicBezTo>
                    <a:pt x="5628" y="4"/>
                    <a:pt x="5546" y="0"/>
                    <a:pt x="546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68" name="Google Shape;968;p22"/>
            <p:cNvGrpSpPr/>
            <p:nvPr/>
          </p:nvGrpSpPr>
          <p:grpSpPr>
            <a:xfrm>
              <a:off x="6002520" y="4318199"/>
              <a:ext cx="4477807" cy="839588"/>
              <a:chOff x="3098100" y="3849750"/>
              <a:chExt cx="940775" cy="270425"/>
            </a:xfrm>
          </p:grpSpPr>
          <p:sp>
            <p:nvSpPr>
              <p:cNvPr id="969" name="Google Shape;969;p22"/>
              <p:cNvSpPr/>
              <p:nvPr/>
            </p:nvSpPr>
            <p:spPr>
              <a:xfrm>
                <a:off x="3304800" y="3882975"/>
                <a:ext cx="665525" cy="237200"/>
              </a:xfrm>
              <a:custGeom>
                <a:avLst/>
                <a:gdLst/>
                <a:ahLst/>
                <a:cxnLst/>
                <a:rect l="l" t="t" r="r" b="b"/>
                <a:pathLst>
                  <a:path w="26621" h="9488" extrusionOk="0">
                    <a:moveTo>
                      <a:pt x="10146" y="1"/>
                    </a:moveTo>
                    <a:cubicBezTo>
                      <a:pt x="8817" y="1"/>
                      <a:pt x="7433" y="475"/>
                      <a:pt x="6262" y="1145"/>
                    </a:cubicBezTo>
                    <a:cubicBezTo>
                      <a:pt x="3158" y="2920"/>
                      <a:pt x="859" y="6023"/>
                      <a:pt x="1" y="9488"/>
                    </a:cubicBezTo>
                    <a:lnTo>
                      <a:pt x="26620" y="9488"/>
                    </a:lnTo>
                    <a:cubicBezTo>
                      <a:pt x="26617" y="9143"/>
                      <a:pt x="26593" y="8799"/>
                      <a:pt x="26498" y="8469"/>
                    </a:cubicBezTo>
                    <a:cubicBezTo>
                      <a:pt x="26007" y="6772"/>
                      <a:pt x="23963" y="6091"/>
                      <a:pt x="22202" y="6016"/>
                    </a:cubicBezTo>
                    <a:cubicBezTo>
                      <a:pt x="20437" y="5942"/>
                      <a:pt x="18550" y="6179"/>
                      <a:pt x="17017" y="5304"/>
                    </a:cubicBezTo>
                    <a:cubicBezTo>
                      <a:pt x="15112" y="4217"/>
                      <a:pt x="14363" y="1734"/>
                      <a:pt x="12482" y="610"/>
                    </a:cubicBezTo>
                    <a:cubicBezTo>
                      <a:pt x="11767" y="182"/>
                      <a:pt x="10967" y="1"/>
                      <a:pt x="1014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0" name="Google Shape;970;p22"/>
              <p:cNvSpPr/>
              <p:nvPr/>
            </p:nvSpPr>
            <p:spPr>
              <a:xfrm>
                <a:off x="3098100" y="3849750"/>
                <a:ext cx="940775" cy="270425"/>
              </a:xfrm>
              <a:custGeom>
                <a:avLst/>
                <a:gdLst/>
                <a:ahLst/>
                <a:cxnLst/>
                <a:rect l="l" t="t" r="r" b="b"/>
                <a:pathLst>
                  <a:path w="37631" h="10817" extrusionOk="0">
                    <a:moveTo>
                      <a:pt x="7277" y="4167"/>
                    </a:moveTo>
                    <a:cubicBezTo>
                      <a:pt x="5403" y="4167"/>
                      <a:pt x="3533" y="4862"/>
                      <a:pt x="2187" y="6115"/>
                    </a:cubicBezTo>
                    <a:cubicBezTo>
                      <a:pt x="876" y="7338"/>
                      <a:pt x="99" y="9059"/>
                      <a:pt x="0" y="10817"/>
                    </a:cubicBezTo>
                    <a:lnTo>
                      <a:pt x="8269" y="10817"/>
                    </a:lnTo>
                    <a:cubicBezTo>
                      <a:pt x="8783" y="8742"/>
                      <a:pt x="9811" y="6796"/>
                      <a:pt x="11222" y="5189"/>
                    </a:cubicBezTo>
                    <a:cubicBezTo>
                      <a:pt x="10476" y="4848"/>
                      <a:pt x="9716" y="4535"/>
                      <a:pt x="8912" y="4351"/>
                    </a:cubicBezTo>
                    <a:cubicBezTo>
                      <a:pt x="8377" y="4228"/>
                      <a:pt x="7825" y="4167"/>
                      <a:pt x="7277" y="4167"/>
                    </a:cubicBezTo>
                    <a:close/>
                    <a:moveTo>
                      <a:pt x="32561" y="0"/>
                    </a:moveTo>
                    <a:cubicBezTo>
                      <a:pt x="31471" y="0"/>
                      <a:pt x="30337" y="351"/>
                      <a:pt x="29342" y="815"/>
                    </a:cubicBezTo>
                    <a:cubicBezTo>
                      <a:pt x="27159" y="1829"/>
                      <a:pt x="25264" y="3326"/>
                      <a:pt x="23220" y="4582"/>
                    </a:cubicBezTo>
                    <a:cubicBezTo>
                      <a:pt x="23813" y="5383"/>
                      <a:pt x="24433" y="6146"/>
                      <a:pt x="25285" y="6633"/>
                    </a:cubicBezTo>
                    <a:cubicBezTo>
                      <a:pt x="26818" y="7508"/>
                      <a:pt x="28705" y="7271"/>
                      <a:pt x="30470" y="7345"/>
                    </a:cubicBezTo>
                    <a:cubicBezTo>
                      <a:pt x="32231" y="7420"/>
                      <a:pt x="34275" y="8101"/>
                      <a:pt x="34766" y="9798"/>
                    </a:cubicBezTo>
                    <a:cubicBezTo>
                      <a:pt x="34861" y="10128"/>
                      <a:pt x="34885" y="10472"/>
                      <a:pt x="34888" y="10817"/>
                    </a:cubicBezTo>
                    <a:lnTo>
                      <a:pt x="37481" y="10817"/>
                    </a:lnTo>
                    <a:cubicBezTo>
                      <a:pt x="37631" y="8285"/>
                      <a:pt x="37559" y="5747"/>
                      <a:pt x="36690" y="3373"/>
                    </a:cubicBezTo>
                    <a:cubicBezTo>
                      <a:pt x="36272" y="2228"/>
                      <a:pt x="35613" y="1087"/>
                      <a:pt x="34524" y="477"/>
                    </a:cubicBezTo>
                    <a:cubicBezTo>
                      <a:pt x="33917" y="140"/>
                      <a:pt x="33250" y="0"/>
                      <a:pt x="3256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1" name="Google Shape;971;p22"/>
              <p:cNvSpPr/>
              <p:nvPr/>
            </p:nvSpPr>
            <p:spPr>
              <a:xfrm>
                <a:off x="3304800" y="3964300"/>
                <a:ext cx="665525" cy="155875"/>
              </a:xfrm>
              <a:custGeom>
                <a:avLst/>
                <a:gdLst/>
                <a:ahLst/>
                <a:cxnLst/>
                <a:rect l="l" t="t" r="r" b="b"/>
                <a:pathLst>
                  <a:path w="26621" h="6235" extrusionOk="0">
                    <a:moveTo>
                      <a:pt x="14952" y="0"/>
                    </a:moveTo>
                    <a:cubicBezTo>
                      <a:pt x="14762" y="120"/>
                      <a:pt x="14570" y="232"/>
                      <a:pt x="14380" y="344"/>
                    </a:cubicBezTo>
                    <a:cubicBezTo>
                      <a:pt x="12537" y="1421"/>
                      <a:pt x="10425" y="2266"/>
                      <a:pt x="8299" y="2266"/>
                    </a:cubicBezTo>
                    <a:cubicBezTo>
                      <a:pt x="7812" y="2266"/>
                      <a:pt x="7321" y="2222"/>
                      <a:pt x="6834" y="2126"/>
                    </a:cubicBezTo>
                    <a:cubicBezTo>
                      <a:pt x="5465" y="1854"/>
                      <a:pt x="4224" y="1186"/>
                      <a:pt x="2954" y="607"/>
                    </a:cubicBezTo>
                    <a:cubicBezTo>
                      <a:pt x="1543" y="2214"/>
                      <a:pt x="515" y="4160"/>
                      <a:pt x="1" y="6235"/>
                    </a:cubicBezTo>
                    <a:lnTo>
                      <a:pt x="26620" y="6235"/>
                    </a:lnTo>
                    <a:cubicBezTo>
                      <a:pt x="26617" y="5890"/>
                      <a:pt x="26593" y="5546"/>
                      <a:pt x="26498" y="5216"/>
                    </a:cubicBezTo>
                    <a:cubicBezTo>
                      <a:pt x="26007" y="3519"/>
                      <a:pt x="23963" y="2838"/>
                      <a:pt x="22202" y="2763"/>
                    </a:cubicBezTo>
                    <a:cubicBezTo>
                      <a:pt x="20437" y="2689"/>
                      <a:pt x="18550" y="2926"/>
                      <a:pt x="17017" y="2051"/>
                    </a:cubicBezTo>
                    <a:cubicBezTo>
                      <a:pt x="16165" y="1564"/>
                      <a:pt x="15545" y="801"/>
                      <a:pt x="149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972" name="Google Shape;972;p22"/>
            <p:cNvPicPr preferRelativeResize="0"/>
            <p:nvPr/>
          </p:nvPicPr>
          <p:blipFill rotWithShape="1">
            <a:blip r:embed="rId2">
              <a:alphaModFix/>
            </a:blip>
            <a:srcRect l="70893"/>
            <a:stretch/>
          </p:blipFill>
          <p:spPr>
            <a:xfrm>
              <a:off x="8305798" y="-52600"/>
              <a:ext cx="914400" cy="17671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3" name="Google Shape;973;p22"/>
            <p:cNvPicPr preferRelativeResize="0"/>
            <p:nvPr/>
          </p:nvPicPr>
          <p:blipFill rotWithShape="1">
            <a:blip r:embed="rId3">
              <a:alphaModFix/>
            </a:blip>
            <a:srcRect l="53174"/>
            <a:stretch/>
          </p:blipFill>
          <p:spPr>
            <a:xfrm>
              <a:off x="7967650" y="3608200"/>
              <a:ext cx="1404950" cy="16877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74" name="Google Shape;974;p22"/>
          <p:cNvGrpSpPr/>
          <p:nvPr/>
        </p:nvGrpSpPr>
        <p:grpSpPr>
          <a:xfrm>
            <a:off x="-1462108" y="-365290"/>
            <a:ext cx="4517256" cy="5656448"/>
            <a:chOff x="-1462108" y="-365290"/>
            <a:chExt cx="4517256" cy="5656448"/>
          </a:xfrm>
        </p:grpSpPr>
        <p:grpSp>
          <p:nvGrpSpPr>
            <p:cNvPr id="975" name="Google Shape;975;p22"/>
            <p:cNvGrpSpPr/>
            <p:nvPr/>
          </p:nvGrpSpPr>
          <p:grpSpPr>
            <a:xfrm rot="-373102" flipH="1">
              <a:off x="-1189137" y="-165666"/>
              <a:ext cx="3971313" cy="5257200"/>
              <a:chOff x="3268325" y="3013975"/>
              <a:chExt cx="1443800" cy="1106200"/>
            </a:xfrm>
          </p:grpSpPr>
          <p:sp>
            <p:nvSpPr>
              <p:cNvPr id="976" name="Google Shape;976;p22"/>
              <p:cNvSpPr/>
              <p:nvPr/>
            </p:nvSpPr>
            <p:spPr>
              <a:xfrm>
                <a:off x="3268325" y="3013975"/>
                <a:ext cx="274950" cy="149575"/>
              </a:xfrm>
              <a:custGeom>
                <a:avLst/>
                <a:gdLst/>
                <a:ahLst/>
                <a:cxnLst/>
                <a:rect l="l" t="t" r="r" b="b"/>
                <a:pathLst>
                  <a:path w="10998" h="5983" extrusionOk="0">
                    <a:moveTo>
                      <a:pt x="1" y="1"/>
                    </a:moveTo>
                    <a:cubicBezTo>
                      <a:pt x="1367" y="1752"/>
                      <a:pt x="2900" y="3353"/>
                      <a:pt x="4795" y="4495"/>
                    </a:cubicBezTo>
                    <a:cubicBezTo>
                      <a:pt x="6348" y="5429"/>
                      <a:pt x="8202" y="5983"/>
                      <a:pt x="10007" y="5983"/>
                    </a:cubicBezTo>
                    <a:cubicBezTo>
                      <a:pt x="10340" y="5983"/>
                      <a:pt x="10671" y="5964"/>
                      <a:pt x="10998" y="5925"/>
                    </a:cubicBezTo>
                    <a:cubicBezTo>
                      <a:pt x="10617" y="3974"/>
                      <a:pt x="10586" y="1960"/>
                      <a:pt x="1094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7" name="Google Shape;977;p22"/>
              <p:cNvSpPr/>
              <p:nvPr/>
            </p:nvSpPr>
            <p:spPr>
              <a:xfrm>
                <a:off x="3543250" y="3013975"/>
                <a:ext cx="893200" cy="1018300"/>
              </a:xfrm>
              <a:custGeom>
                <a:avLst/>
                <a:gdLst/>
                <a:ahLst/>
                <a:cxnLst/>
                <a:rect l="l" t="t" r="r" b="b"/>
                <a:pathLst>
                  <a:path w="35728" h="40732" extrusionOk="0">
                    <a:moveTo>
                      <a:pt x="18820" y="1"/>
                    </a:moveTo>
                    <a:cubicBezTo>
                      <a:pt x="19109" y="1207"/>
                      <a:pt x="19249" y="2430"/>
                      <a:pt x="19000" y="3636"/>
                    </a:cubicBezTo>
                    <a:cubicBezTo>
                      <a:pt x="18629" y="5447"/>
                      <a:pt x="17036" y="7130"/>
                      <a:pt x="15257" y="7130"/>
                    </a:cubicBezTo>
                    <a:cubicBezTo>
                      <a:pt x="15061" y="7130"/>
                      <a:pt x="14863" y="7110"/>
                      <a:pt x="14664" y="7067"/>
                    </a:cubicBezTo>
                    <a:cubicBezTo>
                      <a:pt x="13233" y="6760"/>
                      <a:pt x="12265" y="5466"/>
                      <a:pt x="11373" y="4304"/>
                    </a:cubicBezTo>
                    <a:cubicBezTo>
                      <a:pt x="10483" y="3139"/>
                      <a:pt x="9353" y="1922"/>
                      <a:pt x="7887" y="1886"/>
                    </a:cubicBezTo>
                    <a:cubicBezTo>
                      <a:pt x="7863" y="1885"/>
                      <a:pt x="7839" y="1885"/>
                      <a:pt x="7814" y="1885"/>
                    </a:cubicBezTo>
                    <a:cubicBezTo>
                      <a:pt x="5997" y="1885"/>
                      <a:pt x="4737" y="3650"/>
                      <a:pt x="3248" y="4713"/>
                    </a:cubicBezTo>
                    <a:cubicBezTo>
                      <a:pt x="2280" y="5405"/>
                      <a:pt x="1163" y="5790"/>
                      <a:pt x="1" y="5925"/>
                    </a:cubicBezTo>
                    <a:cubicBezTo>
                      <a:pt x="944" y="10790"/>
                      <a:pt x="4021" y="15270"/>
                      <a:pt x="8412" y="17604"/>
                    </a:cubicBezTo>
                    <a:cubicBezTo>
                      <a:pt x="10555" y="18738"/>
                      <a:pt x="12922" y="19389"/>
                      <a:pt x="15103" y="20449"/>
                    </a:cubicBezTo>
                    <a:cubicBezTo>
                      <a:pt x="17287" y="21508"/>
                      <a:pt x="19372" y="23106"/>
                      <a:pt x="20192" y="25384"/>
                    </a:cubicBezTo>
                    <a:cubicBezTo>
                      <a:pt x="21279" y="28400"/>
                      <a:pt x="19923" y="31871"/>
                      <a:pt x="20959" y="34903"/>
                    </a:cubicBezTo>
                    <a:cubicBezTo>
                      <a:pt x="21790" y="37345"/>
                      <a:pt x="24038" y="39046"/>
                      <a:pt x="26392" y="40098"/>
                    </a:cubicBezTo>
                    <a:cubicBezTo>
                      <a:pt x="26928" y="40337"/>
                      <a:pt x="27476" y="40548"/>
                      <a:pt x="28032" y="40732"/>
                    </a:cubicBezTo>
                    <a:cubicBezTo>
                      <a:pt x="29081" y="39274"/>
                      <a:pt x="30382" y="38007"/>
                      <a:pt x="31598" y="36678"/>
                    </a:cubicBezTo>
                    <a:cubicBezTo>
                      <a:pt x="32974" y="35172"/>
                      <a:pt x="34273" y="33520"/>
                      <a:pt x="34875" y="31575"/>
                    </a:cubicBezTo>
                    <a:cubicBezTo>
                      <a:pt x="35727" y="28822"/>
                      <a:pt x="35073" y="25810"/>
                      <a:pt x="33942" y="23160"/>
                    </a:cubicBezTo>
                    <a:cubicBezTo>
                      <a:pt x="32811" y="20510"/>
                      <a:pt x="31213" y="18081"/>
                      <a:pt x="30062" y="15441"/>
                    </a:cubicBezTo>
                    <a:cubicBezTo>
                      <a:pt x="28907" y="12797"/>
                      <a:pt x="28208" y="9806"/>
                      <a:pt x="28996" y="7032"/>
                    </a:cubicBezTo>
                    <a:cubicBezTo>
                      <a:pt x="29905" y="3827"/>
                      <a:pt x="32617" y="1518"/>
                      <a:pt x="356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8" name="Google Shape;978;p22"/>
              <p:cNvSpPr/>
              <p:nvPr/>
            </p:nvSpPr>
            <p:spPr>
              <a:xfrm>
                <a:off x="3532950" y="3013975"/>
                <a:ext cx="491525" cy="178275"/>
              </a:xfrm>
              <a:custGeom>
                <a:avLst/>
                <a:gdLst/>
                <a:ahLst/>
                <a:cxnLst/>
                <a:rect l="l" t="t" r="r" b="b"/>
                <a:pathLst>
                  <a:path w="19661" h="7131" extrusionOk="0">
                    <a:moveTo>
                      <a:pt x="362" y="1"/>
                    </a:moveTo>
                    <a:cubicBezTo>
                      <a:pt x="1" y="1960"/>
                      <a:pt x="32" y="3974"/>
                      <a:pt x="413" y="5925"/>
                    </a:cubicBezTo>
                    <a:cubicBezTo>
                      <a:pt x="1575" y="5790"/>
                      <a:pt x="2692" y="5405"/>
                      <a:pt x="3660" y="4713"/>
                    </a:cubicBezTo>
                    <a:cubicBezTo>
                      <a:pt x="5149" y="3650"/>
                      <a:pt x="6409" y="1885"/>
                      <a:pt x="8226" y="1885"/>
                    </a:cubicBezTo>
                    <a:cubicBezTo>
                      <a:pt x="8251" y="1885"/>
                      <a:pt x="8275" y="1885"/>
                      <a:pt x="8299" y="1886"/>
                    </a:cubicBezTo>
                    <a:cubicBezTo>
                      <a:pt x="9765" y="1922"/>
                      <a:pt x="10895" y="3139"/>
                      <a:pt x="11785" y="4304"/>
                    </a:cubicBezTo>
                    <a:cubicBezTo>
                      <a:pt x="12677" y="5466"/>
                      <a:pt x="13645" y="6760"/>
                      <a:pt x="15076" y="7067"/>
                    </a:cubicBezTo>
                    <a:cubicBezTo>
                      <a:pt x="15275" y="7110"/>
                      <a:pt x="15473" y="7130"/>
                      <a:pt x="15669" y="7130"/>
                    </a:cubicBezTo>
                    <a:cubicBezTo>
                      <a:pt x="17448" y="7130"/>
                      <a:pt x="19041" y="5447"/>
                      <a:pt x="19412" y="3636"/>
                    </a:cubicBezTo>
                    <a:cubicBezTo>
                      <a:pt x="19661" y="2430"/>
                      <a:pt x="19521" y="1207"/>
                      <a:pt x="1923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9" name="Google Shape;979;p22"/>
              <p:cNvSpPr/>
              <p:nvPr/>
            </p:nvSpPr>
            <p:spPr>
              <a:xfrm>
                <a:off x="4244025" y="3013975"/>
                <a:ext cx="468100" cy="1042100"/>
              </a:xfrm>
              <a:custGeom>
                <a:avLst/>
                <a:gdLst/>
                <a:ahLst/>
                <a:cxnLst/>
                <a:rect l="l" t="t" r="r" b="b"/>
                <a:pathLst>
                  <a:path w="18724" h="41684" extrusionOk="0">
                    <a:moveTo>
                      <a:pt x="7614" y="1"/>
                    </a:moveTo>
                    <a:cubicBezTo>
                      <a:pt x="4586" y="1518"/>
                      <a:pt x="1874" y="3827"/>
                      <a:pt x="965" y="7032"/>
                    </a:cubicBezTo>
                    <a:cubicBezTo>
                      <a:pt x="177" y="9806"/>
                      <a:pt x="876" y="12797"/>
                      <a:pt x="2031" y="15441"/>
                    </a:cubicBezTo>
                    <a:cubicBezTo>
                      <a:pt x="3182" y="18081"/>
                      <a:pt x="4780" y="20510"/>
                      <a:pt x="5911" y="23160"/>
                    </a:cubicBezTo>
                    <a:cubicBezTo>
                      <a:pt x="7042" y="25810"/>
                      <a:pt x="7696" y="28822"/>
                      <a:pt x="6844" y="31575"/>
                    </a:cubicBezTo>
                    <a:cubicBezTo>
                      <a:pt x="6242" y="33520"/>
                      <a:pt x="4943" y="35172"/>
                      <a:pt x="3567" y="36678"/>
                    </a:cubicBezTo>
                    <a:cubicBezTo>
                      <a:pt x="2351" y="38007"/>
                      <a:pt x="1050" y="39274"/>
                      <a:pt x="1" y="40732"/>
                    </a:cubicBezTo>
                    <a:cubicBezTo>
                      <a:pt x="1909" y="41367"/>
                      <a:pt x="3922" y="41683"/>
                      <a:pt x="5935" y="41683"/>
                    </a:cubicBezTo>
                    <a:cubicBezTo>
                      <a:pt x="9028" y="41683"/>
                      <a:pt x="12122" y="40937"/>
                      <a:pt x="14840" y="39458"/>
                    </a:cubicBezTo>
                    <a:cubicBezTo>
                      <a:pt x="16257" y="38688"/>
                      <a:pt x="17562" y="37727"/>
                      <a:pt x="18724" y="36614"/>
                    </a:cubicBezTo>
                    <a:lnTo>
                      <a:pt x="1872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0" name="Google Shape;980;p22"/>
              <p:cNvSpPr/>
              <p:nvPr/>
            </p:nvSpPr>
            <p:spPr>
              <a:xfrm>
                <a:off x="4201350" y="3929300"/>
                <a:ext cx="510775" cy="190875"/>
              </a:xfrm>
              <a:custGeom>
                <a:avLst/>
                <a:gdLst/>
                <a:ahLst/>
                <a:cxnLst/>
                <a:rect l="l" t="t" r="r" b="b"/>
                <a:pathLst>
                  <a:path w="20431" h="7635" extrusionOk="0">
                    <a:moveTo>
                      <a:pt x="20431" y="1"/>
                    </a:moveTo>
                    <a:cubicBezTo>
                      <a:pt x="19269" y="1114"/>
                      <a:pt x="17964" y="2075"/>
                      <a:pt x="16547" y="2845"/>
                    </a:cubicBezTo>
                    <a:cubicBezTo>
                      <a:pt x="13829" y="4324"/>
                      <a:pt x="10735" y="5070"/>
                      <a:pt x="7642" y="5070"/>
                    </a:cubicBezTo>
                    <a:cubicBezTo>
                      <a:pt x="5629" y="5070"/>
                      <a:pt x="3616" y="4754"/>
                      <a:pt x="1708" y="4119"/>
                    </a:cubicBezTo>
                    <a:cubicBezTo>
                      <a:pt x="1568" y="4309"/>
                      <a:pt x="1435" y="4504"/>
                      <a:pt x="1305" y="4705"/>
                    </a:cubicBezTo>
                    <a:cubicBezTo>
                      <a:pt x="727" y="5601"/>
                      <a:pt x="260" y="6599"/>
                      <a:pt x="1" y="7635"/>
                    </a:cubicBezTo>
                    <a:lnTo>
                      <a:pt x="20431" y="7635"/>
                    </a:lnTo>
                    <a:lnTo>
                      <a:pt x="2043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1" name="Google Shape;981;p22"/>
              <p:cNvSpPr/>
              <p:nvPr/>
            </p:nvSpPr>
            <p:spPr>
              <a:xfrm>
                <a:off x="4057600" y="3658800"/>
                <a:ext cx="265050" cy="295800"/>
              </a:xfrm>
              <a:custGeom>
                <a:avLst/>
                <a:gdLst/>
                <a:ahLst/>
                <a:cxnLst/>
                <a:rect l="l" t="t" r="r" b="b"/>
                <a:pathLst>
                  <a:path w="10602" h="11832" extrusionOk="0">
                    <a:moveTo>
                      <a:pt x="5461" y="0"/>
                    </a:moveTo>
                    <a:cubicBezTo>
                      <a:pt x="2371" y="0"/>
                      <a:pt x="0" y="5907"/>
                      <a:pt x="1788" y="9382"/>
                    </a:cubicBezTo>
                    <a:cubicBezTo>
                      <a:pt x="2675" y="11107"/>
                      <a:pt x="4340" y="11832"/>
                      <a:pt x="5925" y="11832"/>
                    </a:cubicBezTo>
                    <a:cubicBezTo>
                      <a:pt x="7628" y="11832"/>
                      <a:pt x="9239" y="10997"/>
                      <a:pt x="9702" y="9655"/>
                    </a:cubicBezTo>
                    <a:cubicBezTo>
                      <a:pt x="10601" y="7063"/>
                      <a:pt x="9546" y="412"/>
                      <a:pt x="5713" y="14"/>
                    </a:cubicBezTo>
                    <a:cubicBezTo>
                      <a:pt x="5628" y="4"/>
                      <a:pt x="5546" y="0"/>
                      <a:pt x="546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982" name="Google Shape;982;p2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381000" y="-228600"/>
              <a:ext cx="3141475" cy="17670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83" name="Google Shape;983;p22"/>
            <p:cNvPicPr preferRelativeResize="0"/>
            <p:nvPr/>
          </p:nvPicPr>
          <p:blipFill rotWithShape="1">
            <a:blip r:embed="rId5">
              <a:alphaModFix/>
            </a:blip>
            <a:srcRect r="52408" b="36511"/>
            <a:stretch/>
          </p:blipFill>
          <p:spPr>
            <a:xfrm>
              <a:off x="-228600" y="4090400"/>
              <a:ext cx="1600195" cy="120074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ransition>
    <p:wip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_HEADER_1_1">
    <p:bg>
      <p:bgPr>
        <a:solidFill>
          <a:schemeClr val="accent2"/>
        </a:solidFill>
        <a:effectLst/>
      </p:bgPr>
    </p:bg>
    <p:spTree>
      <p:nvGrpSpPr>
        <p:cNvPr id="1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4" name="Google Shape;1334;p26"/>
          <p:cNvPicPr preferRelativeResize="0"/>
          <p:nvPr/>
        </p:nvPicPr>
        <p:blipFill rotWithShape="1">
          <a:blip r:embed="rId2">
            <a:alphaModFix/>
          </a:blip>
          <a:srcRect l="30158" r="11269"/>
          <a:stretch/>
        </p:blipFill>
        <p:spPr>
          <a:xfrm>
            <a:off x="6989200" y="-504825"/>
            <a:ext cx="2419373" cy="2323453"/>
          </a:xfrm>
          <a:prstGeom prst="rect">
            <a:avLst/>
          </a:prstGeom>
          <a:noFill/>
          <a:ln>
            <a:noFill/>
          </a:ln>
        </p:spPr>
      </p:pic>
      <p:sp>
        <p:nvSpPr>
          <p:cNvPr id="1335" name="Google Shape;1335;p26"/>
          <p:cNvSpPr txBox="1">
            <a:spLocks noGrp="1"/>
          </p:cNvSpPr>
          <p:nvPr>
            <p:ph type="title"/>
          </p:nvPr>
        </p:nvSpPr>
        <p:spPr>
          <a:xfrm>
            <a:off x="1606114" y="1182607"/>
            <a:ext cx="5943600" cy="320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72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36" name="Google Shape;1336;p26"/>
          <p:cNvSpPr/>
          <p:nvPr/>
        </p:nvSpPr>
        <p:spPr>
          <a:xfrm rot="-1367296">
            <a:off x="-275194" y="4012351"/>
            <a:ext cx="1004493" cy="1183378"/>
          </a:xfrm>
          <a:custGeom>
            <a:avLst/>
            <a:gdLst/>
            <a:ahLst/>
            <a:cxnLst/>
            <a:rect l="l" t="t" r="r" b="b"/>
            <a:pathLst>
              <a:path w="10602" h="11832" extrusionOk="0">
                <a:moveTo>
                  <a:pt x="5462" y="0"/>
                </a:moveTo>
                <a:cubicBezTo>
                  <a:pt x="2372" y="0"/>
                  <a:pt x="1" y="5907"/>
                  <a:pt x="1789" y="9382"/>
                </a:cubicBezTo>
                <a:cubicBezTo>
                  <a:pt x="2675" y="11106"/>
                  <a:pt x="4341" y="11832"/>
                  <a:pt x="5925" y="11832"/>
                </a:cubicBezTo>
                <a:cubicBezTo>
                  <a:pt x="7628" y="11832"/>
                  <a:pt x="9240" y="10997"/>
                  <a:pt x="9703" y="9654"/>
                </a:cubicBezTo>
                <a:cubicBezTo>
                  <a:pt x="10602" y="7063"/>
                  <a:pt x="9546" y="412"/>
                  <a:pt x="5713" y="14"/>
                </a:cubicBezTo>
                <a:cubicBezTo>
                  <a:pt x="5628" y="3"/>
                  <a:pt x="5547" y="0"/>
                  <a:pt x="546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7" name="Google Shape;1337;p26"/>
          <p:cNvSpPr/>
          <p:nvPr/>
        </p:nvSpPr>
        <p:spPr>
          <a:xfrm flipH="1">
            <a:off x="-1028710" y="4433100"/>
            <a:ext cx="2293560" cy="786605"/>
          </a:xfrm>
          <a:custGeom>
            <a:avLst/>
            <a:gdLst/>
            <a:ahLst/>
            <a:cxnLst/>
            <a:rect l="l" t="t" r="r" b="b"/>
            <a:pathLst>
              <a:path w="21688" h="6095" extrusionOk="0">
                <a:moveTo>
                  <a:pt x="6915" y="1"/>
                </a:moveTo>
                <a:cubicBezTo>
                  <a:pt x="5690" y="1"/>
                  <a:pt x="4466" y="306"/>
                  <a:pt x="3406" y="923"/>
                </a:cubicBezTo>
                <a:cubicBezTo>
                  <a:pt x="1557" y="2000"/>
                  <a:pt x="287" y="3982"/>
                  <a:pt x="0" y="6094"/>
                </a:cubicBezTo>
                <a:lnTo>
                  <a:pt x="21687" y="6094"/>
                </a:lnTo>
                <a:cubicBezTo>
                  <a:pt x="21561" y="5767"/>
                  <a:pt x="21367" y="5468"/>
                  <a:pt x="21112" y="5236"/>
                </a:cubicBezTo>
                <a:cubicBezTo>
                  <a:pt x="20315" y="4524"/>
                  <a:pt x="19180" y="4357"/>
                  <a:pt x="18114" y="4330"/>
                </a:cubicBezTo>
                <a:cubicBezTo>
                  <a:pt x="17047" y="4303"/>
                  <a:pt x="15954" y="4385"/>
                  <a:pt x="14939" y="4058"/>
                </a:cubicBezTo>
                <a:cubicBezTo>
                  <a:pt x="13300" y="3526"/>
                  <a:pt x="12179" y="2044"/>
                  <a:pt x="10735" y="1103"/>
                </a:cubicBezTo>
                <a:cubicBezTo>
                  <a:pt x="9607" y="370"/>
                  <a:pt x="8261" y="1"/>
                  <a:pt x="691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8" name="Google Shape;1338;p26"/>
          <p:cNvSpPr/>
          <p:nvPr/>
        </p:nvSpPr>
        <p:spPr>
          <a:xfrm rot="-6757373">
            <a:off x="-455518" y="312304"/>
            <a:ext cx="1004486" cy="1183368"/>
          </a:xfrm>
          <a:custGeom>
            <a:avLst/>
            <a:gdLst/>
            <a:ahLst/>
            <a:cxnLst/>
            <a:rect l="l" t="t" r="r" b="b"/>
            <a:pathLst>
              <a:path w="10602" h="11832" extrusionOk="0">
                <a:moveTo>
                  <a:pt x="5462" y="0"/>
                </a:moveTo>
                <a:cubicBezTo>
                  <a:pt x="2372" y="0"/>
                  <a:pt x="1" y="5907"/>
                  <a:pt x="1789" y="9382"/>
                </a:cubicBezTo>
                <a:cubicBezTo>
                  <a:pt x="2675" y="11106"/>
                  <a:pt x="4341" y="11832"/>
                  <a:pt x="5925" y="11832"/>
                </a:cubicBezTo>
                <a:cubicBezTo>
                  <a:pt x="7628" y="11832"/>
                  <a:pt x="9240" y="10997"/>
                  <a:pt x="9703" y="9654"/>
                </a:cubicBezTo>
                <a:cubicBezTo>
                  <a:pt x="10602" y="7063"/>
                  <a:pt x="9546" y="412"/>
                  <a:pt x="5713" y="14"/>
                </a:cubicBezTo>
                <a:cubicBezTo>
                  <a:pt x="5628" y="3"/>
                  <a:pt x="5547" y="0"/>
                  <a:pt x="546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9" name="Google Shape;1339;p26"/>
          <p:cNvSpPr/>
          <p:nvPr/>
        </p:nvSpPr>
        <p:spPr>
          <a:xfrm rot="-9377702">
            <a:off x="-262311" y="-637304"/>
            <a:ext cx="2150190" cy="2278942"/>
          </a:xfrm>
          <a:custGeom>
            <a:avLst/>
            <a:gdLst/>
            <a:ahLst/>
            <a:cxnLst/>
            <a:rect l="l" t="t" r="r" b="b"/>
            <a:pathLst>
              <a:path w="37180" h="44554" extrusionOk="0">
                <a:moveTo>
                  <a:pt x="27786" y="0"/>
                </a:moveTo>
                <a:cubicBezTo>
                  <a:pt x="24969" y="3347"/>
                  <a:pt x="24958" y="8209"/>
                  <a:pt x="23557" y="12382"/>
                </a:cubicBezTo>
                <a:cubicBezTo>
                  <a:pt x="21980" y="17084"/>
                  <a:pt x="18515" y="21019"/>
                  <a:pt x="14327" y="23676"/>
                </a:cubicBezTo>
                <a:cubicBezTo>
                  <a:pt x="10400" y="26173"/>
                  <a:pt x="5653" y="27775"/>
                  <a:pt x="2944" y="31561"/>
                </a:cubicBezTo>
                <a:cubicBezTo>
                  <a:pt x="1949" y="32947"/>
                  <a:pt x="1294" y="34553"/>
                  <a:pt x="798" y="36188"/>
                </a:cubicBezTo>
                <a:cubicBezTo>
                  <a:pt x="336" y="37712"/>
                  <a:pt x="0" y="39289"/>
                  <a:pt x="38" y="40880"/>
                </a:cubicBezTo>
                <a:cubicBezTo>
                  <a:pt x="71" y="42154"/>
                  <a:pt x="347" y="43387"/>
                  <a:pt x="817" y="44553"/>
                </a:cubicBezTo>
                <a:lnTo>
                  <a:pt x="37179" y="44553"/>
                </a:lnTo>
                <a:lnTo>
                  <a:pt x="37179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0" name="Google Shape;1340;p26"/>
          <p:cNvSpPr/>
          <p:nvPr/>
        </p:nvSpPr>
        <p:spPr>
          <a:xfrm rot="-3371401">
            <a:off x="8078731" y="-548232"/>
            <a:ext cx="1004487" cy="1183374"/>
          </a:xfrm>
          <a:custGeom>
            <a:avLst/>
            <a:gdLst/>
            <a:ahLst/>
            <a:cxnLst/>
            <a:rect l="l" t="t" r="r" b="b"/>
            <a:pathLst>
              <a:path w="10602" h="11832" extrusionOk="0">
                <a:moveTo>
                  <a:pt x="5462" y="0"/>
                </a:moveTo>
                <a:cubicBezTo>
                  <a:pt x="2372" y="0"/>
                  <a:pt x="1" y="5907"/>
                  <a:pt x="1789" y="9382"/>
                </a:cubicBezTo>
                <a:cubicBezTo>
                  <a:pt x="2675" y="11106"/>
                  <a:pt x="4341" y="11832"/>
                  <a:pt x="5925" y="11832"/>
                </a:cubicBezTo>
                <a:cubicBezTo>
                  <a:pt x="7628" y="11832"/>
                  <a:pt x="9240" y="10997"/>
                  <a:pt x="9703" y="9654"/>
                </a:cubicBezTo>
                <a:cubicBezTo>
                  <a:pt x="10602" y="7063"/>
                  <a:pt x="9546" y="412"/>
                  <a:pt x="5713" y="14"/>
                </a:cubicBezTo>
                <a:cubicBezTo>
                  <a:pt x="5628" y="3"/>
                  <a:pt x="5547" y="0"/>
                  <a:pt x="546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1" name="Google Shape;1341;p26"/>
          <p:cNvSpPr/>
          <p:nvPr/>
        </p:nvSpPr>
        <p:spPr>
          <a:xfrm rot="-4335824">
            <a:off x="7567586" y="-1492275"/>
            <a:ext cx="2150167" cy="2278960"/>
          </a:xfrm>
          <a:custGeom>
            <a:avLst/>
            <a:gdLst/>
            <a:ahLst/>
            <a:cxnLst/>
            <a:rect l="l" t="t" r="r" b="b"/>
            <a:pathLst>
              <a:path w="37180" h="44554" extrusionOk="0">
                <a:moveTo>
                  <a:pt x="27786" y="0"/>
                </a:moveTo>
                <a:cubicBezTo>
                  <a:pt x="24969" y="3347"/>
                  <a:pt x="24958" y="8209"/>
                  <a:pt x="23557" y="12382"/>
                </a:cubicBezTo>
                <a:cubicBezTo>
                  <a:pt x="21980" y="17084"/>
                  <a:pt x="18515" y="21019"/>
                  <a:pt x="14327" y="23676"/>
                </a:cubicBezTo>
                <a:cubicBezTo>
                  <a:pt x="10400" y="26173"/>
                  <a:pt x="5653" y="27775"/>
                  <a:pt x="2944" y="31561"/>
                </a:cubicBezTo>
                <a:cubicBezTo>
                  <a:pt x="1949" y="32947"/>
                  <a:pt x="1294" y="34553"/>
                  <a:pt x="798" y="36188"/>
                </a:cubicBezTo>
                <a:cubicBezTo>
                  <a:pt x="336" y="37712"/>
                  <a:pt x="0" y="39289"/>
                  <a:pt x="38" y="40880"/>
                </a:cubicBezTo>
                <a:cubicBezTo>
                  <a:pt x="71" y="42154"/>
                  <a:pt x="347" y="43387"/>
                  <a:pt x="817" y="44553"/>
                </a:cubicBezTo>
                <a:lnTo>
                  <a:pt x="37179" y="44553"/>
                </a:lnTo>
                <a:lnTo>
                  <a:pt x="3717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2" name="Google Shape;1342;p26"/>
          <p:cNvSpPr/>
          <p:nvPr/>
        </p:nvSpPr>
        <p:spPr>
          <a:xfrm flipH="1">
            <a:off x="6993440" y="4290800"/>
            <a:ext cx="2293560" cy="786605"/>
          </a:xfrm>
          <a:custGeom>
            <a:avLst/>
            <a:gdLst/>
            <a:ahLst/>
            <a:cxnLst/>
            <a:rect l="l" t="t" r="r" b="b"/>
            <a:pathLst>
              <a:path w="21688" h="6095" extrusionOk="0">
                <a:moveTo>
                  <a:pt x="6915" y="1"/>
                </a:moveTo>
                <a:cubicBezTo>
                  <a:pt x="5690" y="1"/>
                  <a:pt x="4466" y="306"/>
                  <a:pt x="3406" y="923"/>
                </a:cubicBezTo>
                <a:cubicBezTo>
                  <a:pt x="1557" y="2000"/>
                  <a:pt x="287" y="3982"/>
                  <a:pt x="0" y="6094"/>
                </a:cubicBezTo>
                <a:lnTo>
                  <a:pt x="21687" y="6094"/>
                </a:lnTo>
                <a:cubicBezTo>
                  <a:pt x="21561" y="5767"/>
                  <a:pt x="21367" y="5468"/>
                  <a:pt x="21112" y="5236"/>
                </a:cubicBezTo>
                <a:cubicBezTo>
                  <a:pt x="20315" y="4524"/>
                  <a:pt x="19180" y="4357"/>
                  <a:pt x="18114" y="4330"/>
                </a:cubicBezTo>
                <a:cubicBezTo>
                  <a:pt x="17047" y="4303"/>
                  <a:pt x="15954" y="4385"/>
                  <a:pt x="14939" y="4058"/>
                </a:cubicBezTo>
                <a:cubicBezTo>
                  <a:pt x="13300" y="3526"/>
                  <a:pt x="12179" y="2044"/>
                  <a:pt x="10735" y="1103"/>
                </a:cubicBezTo>
                <a:cubicBezTo>
                  <a:pt x="9607" y="370"/>
                  <a:pt x="8261" y="1"/>
                  <a:pt x="691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3" name="Google Shape;1343;p26"/>
          <p:cNvSpPr/>
          <p:nvPr/>
        </p:nvSpPr>
        <p:spPr>
          <a:xfrm>
            <a:off x="6529813" y="4336457"/>
            <a:ext cx="2878771" cy="827501"/>
          </a:xfrm>
          <a:custGeom>
            <a:avLst/>
            <a:gdLst/>
            <a:ahLst/>
            <a:cxnLst/>
            <a:rect l="l" t="t" r="r" b="b"/>
            <a:pathLst>
              <a:path w="37631" h="10817" extrusionOk="0">
                <a:moveTo>
                  <a:pt x="7277" y="4167"/>
                </a:moveTo>
                <a:cubicBezTo>
                  <a:pt x="5403" y="4167"/>
                  <a:pt x="3533" y="4862"/>
                  <a:pt x="2187" y="6115"/>
                </a:cubicBezTo>
                <a:cubicBezTo>
                  <a:pt x="876" y="7338"/>
                  <a:pt x="99" y="9059"/>
                  <a:pt x="0" y="10817"/>
                </a:cubicBezTo>
                <a:lnTo>
                  <a:pt x="8269" y="10817"/>
                </a:lnTo>
                <a:cubicBezTo>
                  <a:pt x="8783" y="8742"/>
                  <a:pt x="9811" y="6796"/>
                  <a:pt x="11222" y="5189"/>
                </a:cubicBezTo>
                <a:cubicBezTo>
                  <a:pt x="10476" y="4848"/>
                  <a:pt x="9716" y="4535"/>
                  <a:pt x="8912" y="4351"/>
                </a:cubicBezTo>
                <a:cubicBezTo>
                  <a:pt x="8377" y="4228"/>
                  <a:pt x="7825" y="4167"/>
                  <a:pt x="7277" y="4167"/>
                </a:cubicBezTo>
                <a:close/>
                <a:moveTo>
                  <a:pt x="32561" y="0"/>
                </a:moveTo>
                <a:cubicBezTo>
                  <a:pt x="31471" y="0"/>
                  <a:pt x="30337" y="351"/>
                  <a:pt x="29342" y="815"/>
                </a:cubicBezTo>
                <a:cubicBezTo>
                  <a:pt x="27159" y="1829"/>
                  <a:pt x="25264" y="3326"/>
                  <a:pt x="23220" y="4582"/>
                </a:cubicBezTo>
                <a:cubicBezTo>
                  <a:pt x="23813" y="5383"/>
                  <a:pt x="24433" y="6146"/>
                  <a:pt x="25285" y="6633"/>
                </a:cubicBezTo>
                <a:cubicBezTo>
                  <a:pt x="26818" y="7508"/>
                  <a:pt x="28705" y="7271"/>
                  <a:pt x="30470" y="7345"/>
                </a:cubicBezTo>
                <a:cubicBezTo>
                  <a:pt x="32231" y="7420"/>
                  <a:pt x="34275" y="8101"/>
                  <a:pt x="34766" y="9798"/>
                </a:cubicBezTo>
                <a:cubicBezTo>
                  <a:pt x="34861" y="10128"/>
                  <a:pt x="34885" y="10472"/>
                  <a:pt x="34888" y="10817"/>
                </a:cubicBezTo>
                <a:lnTo>
                  <a:pt x="37481" y="10817"/>
                </a:lnTo>
                <a:cubicBezTo>
                  <a:pt x="37631" y="8285"/>
                  <a:pt x="37559" y="5747"/>
                  <a:pt x="36690" y="3373"/>
                </a:cubicBezTo>
                <a:cubicBezTo>
                  <a:pt x="36272" y="2228"/>
                  <a:pt x="35613" y="1087"/>
                  <a:pt x="34524" y="477"/>
                </a:cubicBezTo>
                <a:cubicBezTo>
                  <a:pt x="33917" y="140"/>
                  <a:pt x="33250" y="0"/>
                  <a:pt x="32561" y="0"/>
                </a:cubicBezTo>
                <a:close/>
              </a:path>
            </a:pathLst>
          </a:custGeom>
          <a:solidFill>
            <a:schemeClr val="accent5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4" name="Google Shape;1344;p26"/>
          <p:cNvSpPr/>
          <p:nvPr/>
        </p:nvSpPr>
        <p:spPr>
          <a:xfrm>
            <a:off x="7162315" y="4686980"/>
            <a:ext cx="2036507" cy="476978"/>
          </a:xfrm>
          <a:custGeom>
            <a:avLst/>
            <a:gdLst/>
            <a:ahLst/>
            <a:cxnLst/>
            <a:rect l="l" t="t" r="r" b="b"/>
            <a:pathLst>
              <a:path w="26621" h="6235" extrusionOk="0">
                <a:moveTo>
                  <a:pt x="14952" y="0"/>
                </a:moveTo>
                <a:cubicBezTo>
                  <a:pt x="14762" y="120"/>
                  <a:pt x="14570" y="232"/>
                  <a:pt x="14380" y="344"/>
                </a:cubicBezTo>
                <a:cubicBezTo>
                  <a:pt x="12537" y="1421"/>
                  <a:pt x="10425" y="2266"/>
                  <a:pt x="8299" y="2266"/>
                </a:cubicBezTo>
                <a:cubicBezTo>
                  <a:pt x="7812" y="2266"/>
                  <a:pt x="7321" y="2222"/>
                  <a:pt x="6834" y="2126"/>
                </a:cubicBezTo>
                <a:cubicBezTo>
                  <a:pt x="5465" y="1854"/>
                  <a:pt x="4224" y="1186"/>
                  <a:pt x="2954" y="607"/>
                </a:cubicBezTo>
                <a:cubicBezTo>
                  <a:pt x="1543" y="2214"/>
                  <a:pt x="515" y="4160"/>
                  <a:pt x="1" y="6235"/>
                </a:cubicBezTo>
                <a:lnTo>
                  <a:pt x="26620" y="6235"/>
                </a:lnTo>
                <a:cubicBezTo>
                  <a:pt x="26617" y="5890"/>
                  <a:pt x="26593" y="5546"/>
                  <a:pt x="26498" y="5216"/>
                </a:cubicBezTo>
                <a:cubicBezTo>
                  <a:pt x="26007" y="3519"/>
                  <a:pt x="23963" y="2838"/>
                  <a:pt x="22202" y="2763"/>
                </a:cubicBezTo>
                <a:cubicBezTo>
                  <a:pt x="20437" y="2689"/>
                  <a:pt x="18550" y="2926"/>
                  <a:pt x="17017" y="2051"/>
                </a:cubicBezTo>
                <a:cubicBezTo>
                  <a:pt x="16165" y="1564"/>
                  <a:pt x="15545" y="801"/>
                  <a:pt x="14952" y="0"/>
                </a:cubicBezTo>
                <a:close/>
              </a:path>
            </a:pathLst>
          </a:custGeom>
          <a:solidFill>
            <a:schemeClr val="accent5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45" name="Google Shape;134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33400" y="-483400"/>
            <a:ext cx="3105101" cy="1746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6" name="Google Shape;1346;p26"/>
          <p:cNvPicPr preferRelativeResize="0"/>
          <p:nvPr/>
        </p:nvPicPr>
        <p:blipFill rotWithShape="1">
          <a:blip r:embed="rId4">
            <a:alphaModFix/>
          </a:blip>
          <a:srcRect r="46635"/>
          <a:stretch/>
        </p:blipFill>
        <p:spPr>
          <a:xfrm>
            <a:off x="-237075" y="3105150"/>
            <a:ext cx="2132554" cy="2247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7" name="Google Shape;1347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25924" y="4475325"/>
            <a:ext cx="1594272" cy="8967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wipe/>
  </p:transition>
  <p:extLst>
    <p:ext uri="{DCECCB84-F9BA-43D5-87BE-67443E8EF086}">
      <p15:sldGuideLst xmlns:p15="http://schemas.microsoft.com/office/powerpoint/2012/main">
        <p15:guide id="1" orient="horz" pos="316">
          <p15:clr>
            <a:srgbClr val="FA7B17"/>
          </p15:clr>
        </p15:guide>
        <p15:guide id="2" orient="horz" pos="2982">
          <p15:clr>
            <a:srgbClr val="FA7B17"/>
          </p15:clr>
        </p15:guide>
        <p15:guide id="3" pos="288">
          <p15:clr>
            <a:srgbClr val="FA7B17"/>
          </p15:clr>
        </p15:guide>
        <p15:guide id="4" pos="4554">
          <p15:clr>
            <a:srgbClr val="FA7B17"/>
          </p15:clr>
        </p15:guide>
        <p15:guide id="5" pos="5226">
          <p15:clr>
            <a:srgbClr val="FA7B17"/>
          </p15:clr>
        </p15:guide>
        <p15:guide id="6" pos="1421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rgbClr val="FFFFFF"/>
        </a:solidFill>
        <a:effectLst/>
      </p:bgPr>
    </p:bg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4"/>
          <p:cNvSpPr txBox="1">
            <a:spLocks noGrp="1"/>
          </p:cNvSpPr>
          <p:nvPr>
            <p:ph type="title"/>
          </p:nvPr>
        </p:nvSpPr>
        <p:spPr>
          <a:xfrm>
            <a:off x="912058" y="504275"/>
            <a:ext cx="73152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4"/>
          <p:cNvSpPr txBox="1">
            <a:spLocks noGrp="1"/>
          </p:cNvSpPr>
          <p:nvPr>
            <p:ph type="body" idx="1"/>
          </p:nvPr>
        </p:nvSpPr>
        <p:spPr>
          <a:xfrm>
            <a:off x="914400" y="1281475"/>
            <a:ext cx="7299900" cy="314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AutoNum type="arabicPeriod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AutoNum type="alphaLcPeriod"/>
              <a:defRPr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AutoNum type="romanLcPeriod"/>
              <a:defRPr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AutoNum type="arabicPeriod"/>
              <a:defRPr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AutoNum type="alphaLcPeriod"/>
              <a:defRPr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AutoNum type="romanLcPeriod"/>
              <a:defRPr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AutoNum type="arabicPeriod"/>
              <a:defRPr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AutoNum type="alphaLcPeriod"/>
              <a:defRPr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AutoNum type="romanLcPeriod"/>
              <a:defRPr/>
            </a:lvl9pPr>
          </a:lstStyle>
          <a:p>
            <a:endParaRPr/>
          </a:p>
        </p:txBody>
      </p:sp>
      <p:sp>
        <p:nvSpPr>
          <p:cNvPr id="89" name="Google Shape;89;p4"/>
          <p:cNvSpPr/>
          <p:nvPr/>
        </p:nvSpPr>
        <p:spPr>
          <a:xfrm>
            <a:off x="3640916" y="4939133"/>
            <a:ext cx="3036" cy="2077"/>
          </a:xfrm>
          <a:custGeom>
            <a:avLst/>
            <a:gdLst/>
            <a:ahLst/>
            <a:cxnLst/>
            <a:rect l="l" t="t" r="r" b="b"/>
            <a:pathLst>
              <a:path w="39" h="39" extrusionOk="0">
                <a:moveTo>
                  <a:pt x="39" y="38"/>
                </a:moveTo>
                <a:lnTo>
                  <a:pt x="39" y="38"/>
                </a:ln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0" name="Google Shape;90;p4"/>
          <p:cNvGrpSpPr/>
          <p:nvPr/>
        </p:nvGrpSpPr>
        <p:grpSpPr>
          <a:xfrm>
            <a:off x="6843884" y="-426174"/>
            <a:ext cx="2501000" cy="1673624"/>
            <a:chOff x="6843884" y="-426174"/>
            <a:chExt cx="2501000" cy="1673624"/>
          </a:xfrm>
        </p:grpSpPr>
        <p:sp>
          <p:nvSpPr>
            <p:cNvPr id="91" name="Google Shape;91;p4"/>
            <p:cNvSpPr/>
            <p:nvPr/>
          </p:nvSpPr>
          <p:spPr>
            <a:xfrm>
              <a:off x="7667903" y="-136207"/>
              <a:ext cx="1600774" cy="1383657"/>
            </a:xfrm>
            <a:custGeom>
              <a:avLst/>
              <a:gdLst/>
              <a:ahLst/>
              <a:cxnLst/>
              <a:rect l="l" t="t" r="r" b="b"/>
              <a:pathLst>
                <a:path w="29956" h="25893" extrusionOk="0">
                  <a:moveTo>
                    <a:pt x="1594" y="1"/>
                  </a:moveTo>
                  <a:cubicBezTo>
                    <a:pt x="501" y="1468"/>
                    <a:pt x="0" y="3372"/>
                    <a:pt x="269" y="5183"/>
                  </a:cubicBezTo>
                  <a:cubicBezTo>
                    <a:pt x="566" y="7212"/>
                    <a:pt x="1811" y="9079"/>
                    <a:pt x="3570" y="10130"/>
                  </a:cubicBezTo>
                  <a:cubicBezTo>
                    <a:pt x="7155" y="12276"/>
                    <a:pt x="12261" y="11003"/>
                    <a:pt x="15412" y="13748"/>
                  </a:cubicBezTo>
                  <a:cubicBezTo>
                    <a:pt x="17755" y="15785"/>
                    <a:pt x="18105" y="19274"/>
                    <a:pt x="19798" y="21873"/>
                  </a:cubicBezTo>
                  <a:cubicBezTo>
                    <a:pt x="21137" y="23924"/>
                    <a:pt x="23357" y="25377"/>
                    <a:pt x="25773" y="25778"/>
                  </a:cubicBezTo>
                  <a:cubicBezTo>
                    <a:pt x="26239" y="25855"/>
                    <a:pt x="26710" y="25892"/>
                    <a:pt x="27182" y="25892"/>
                  </a:cubicBezTo>
                  <a:cubicBezTo>
                    <a:pt x="28121" y="25892"/>
                    <a:pt x="29060" y="25743"/>
                    <a:pt x="29956" y="25456"/>
                  </a:cubicBezTo>
                  <a:lnTo>
                    <a:pt x="299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92" name="Google Shape;92;p4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843884" y="-426174"/>
              <a:ext cx="2501000" cy="13836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3" name="Google Shape;93;p4"/>
          <p:cNvGrpSpPr/>
          <p:nvPr/>
        </p:nvGrpSpPr>
        <p:grpSpPr>
          <a:xfrm>
            <a:off x="-65294" y="2635223"/>
            <a:ext cx="4507248" cy="2851689"/>
            <a:chOff x="-65294" y="2635223"/>
            <a:chExt cx="4507248" cy="2851689"/>
          </a:xfrm>
        </p:grpSpPr>
        <p:sp>
          <p:nvSpPr>
            <p:cNvPr id="94" name="Google Shape;94;p4"/>
            <p:cNvSpPr/>
            <p:nvPr/>
          </p:nvSpPr>
          <p:spPr>
            <a:xfrm>
              <a:off x="-37819" y="3229639"/>
              <a:ext cx="642083" cy="720261"/>
            </a:xfrm>
            <a:custGeom>
              <a:avLst/>
              <a:gdLst/>
              <a:ahLst/>
              <a:cxnLst/>
              <a:rect l="l" t="t" r="r" b="b"/>
              <a:pathLst>
                <a:path w="8249" h="13525" extrusionOk="0">
                  <a:moveTo>
                    <a:pt x="1" y="1"/>
                  </a:moveTo>
                  <a:lnTo>
                    <a:pt x="1" y="13149"/>
                  </a:lnTo>
                  <a:cubicBezTo>
                    <a:pt x="904" y="13390"/>
                    <a:pt x="1832" y="13525"/>
                    <a:pt x="2764" y="13525"/>
                  </a:cubicBezTo>
                  <a:cubicBezTo>
                    <a:pt x="2962" y="13525"/>
                    <a:pt x="3161" y="13519"/>
                    <a:pt x="3359" y="13506"/>
                  </a:cubicBezTo>
                  <a:cubicBezTo>
                    <a:pt x="4938" y="13408"/>
                    <a:pt x="6513" y="12870"/>
                    <a:pt x="7795" y="11950"/>
                  </a:cubicBezTo>
                  <a:cubicBezTo>
                    <a:pt x="8032" y="10960"/>
                    <a:pt x="8211" y="9965"/>
                    <a:pt x="8220" y="8961"/>
                  </a:cubicBezTo>
                  <a:cubicBezTo>
                    <a:pt x="8248" y="6263"/>
                    <a:pt x="6970" y="3580"/>
                    <a:pt x="4858" y="1896"/>
                  </a:cubicBezTo>
                  <a:cubicBezTo>
                    <a:pt x="3476" y="797"/>
                    <a:pt x="1760" y="147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4"/>
            <p:cNvSpPr/>
            <p:nvPr/>
          </p:nvSpPr>
          <p:spPr>
            <a:xfrm>
              <a:off x="-37819" y="3866020"/>
              <a:ext cx="2675357" cy="1620893"/>
            </a:xfrm>
            <a:custGeom>
              <a:avLst/>
              <a:gdLst/>
              <a:ahLst/>
              <a:cxnLst/>
              <a:rect l="l" t="t" r="r" b="b"/>
              <a:pathLst>
                <a:path w="34371" h="30437" extrusionOk="0">
                  <a:moveTo>
                    <a:pt x="7795" y="0"/>
                  </a:moveTo>
                  <a:lnTo>
                    <a:pt x="7795" y="0"/>
                  </a:lnTo>
                  <a:cubicBezTo>
                    <a:pt x="6513" y="920"/>
                    <a:pt x="4938" y="1458"/>
                    <a:pt x="3359" y="1556"/>
                  </a:cubicBezTo>
                  <a:cubicBezTo>
                    <a:pt x="3161" y="1569"/>
                    <a:pt x="2962" y="1575"/>
                    <a:pt x="2764" y="1575"/>
                  </a:cubicBezTo>
                  <a:cubicBezTo>
                    <a:pt x="1832" y="1575"/>
                    <a:pt x="904" y="1440"/>
                    <a:pt x="1" y="1199"/>
                  </a:cubicBezTo>
                  <a:lnTo>
                    <a:pt x="1" y="30437"/>
                  </a:lnTo>
                  <a:lnTo>
                    <a:pt x="33058" y="30437"/>
                  </a:lnTo>
                  <a:cubicBezTo>
                    <a:pt x="33441" y="29682"/>
                    <a:pt x="33737" y="28895"/>
                    <a:pt x="33874" y="28051"/>
                  </a:cubicBezTo>
                  <a:cubicBezTo>
                    <a:pt x="34370" y="24967"/>
                    <a:pt x="32507" y="21872"/>
                    <a:pt x="29965" y="20052"/>
                  </a:cubicBezTo>
                  <a:cubicBezTo>
                    <a:pt x="27419" y="18237"/>
                    <a:pt x="24297" y="17464"/>
                    <a:pt x="21231" y="16836"/>
                  </a:cubicBezTo>
                  <a:cubicBezTo>
                    <a:pt x="18166" y="16209"/>
                    <a:pt x="15030" y="15681"/>
                    <a:pt x="12248" y="14252"/>
                  </a:cubicBezTo>
                  <a:cubicBezTo>
                    <a:pt x="9465" y="12828"/>
                    <a:pt x="7037" y="10305"/>
                    <a:pt x="6622" y="7206"/>
                  </a:cubicBezTo>
                  <a:cubicBezTo>
                    <a:pt x="6296" y="4777"/>
                    <a:pt x="7216" y="2405"/>
                    <a:pt x="77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96" name="Google Shape;96;p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65294" y="2635223"/>
              <a:ext cx="429975" cy="12595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" name="Google Shape;97;p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716277" y="4757905"/>
              <a:ext cx="2725678" cy="43189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ransition>
    <p:wip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_ONLY_3_1_2">
    <p:spTree>
      <p:nvGrpSpPr>
        <p:cNvPr id="1" name="Shape 1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7" name="Google Shape;1377;p29"/>
          <p:cNvSpPr txBox="1">
            <a:spLocks noGrp="1"/>
          </p:cNvSpPr>
          <p:nvPr>
            <p:ph type="title"/>
          </p:nvPr>
        </p:nvSpPr>
        <p:spPr>
          <a:xfrm>
            <a:off x="914400" y="504464"/>
            <a:ext cx="73152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1378" name="Google Shape;1378;p29"/>
          <p:cNvGrpSpPr/>
          <p:nvPr/>
        </p:nvGrpSpPr>
        <p:grpSpPr>
          <a:xfrm>
            <a:off x="6820200" y="-775628"/>
            <a:ext cx="2733576" cy="1948491"/>
            <a:chOff x="6820200" y="-775628"/>
            <a:chExt cx="2733576" cy="1948491"/>
          </a:xfrm>
        </p:grpSpPr>
        <p:pic>
          <p:nvPicPr>
            <p:cNvPr id="1379" name="Google Shape;1379;p29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820200" y="-775628"/>
              <a:ext cx="2733576" cy="153762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380" name="Google Shape;1380;p29"/>
            <p:cNvGrpSpPr/>
            <p:nvPr/>
          </p:nvGrpSpPr>
          <p:grpSpPr>
            <a:xfrm>
              <a:off x="7971350" y="-76206"/>
              <a:ext cx="1248849" cy="1249070"/>
              <a:chOff x="4566375" y="4123125"/>
              <a:chExt cx="565525" cy="565625"/>
            </a:xfrm>
          </p:grpSpPr>
          <p:sp>
            <p:nvSpPr>
              <p:cNvPr id="1381" name="Google Shape;1381;p29"/>
              <p:cNvSpPr/>
              <p:nvPr/>
            </p:nvSpPr>
            <p:spPr>
              <a:xfrm>
                <a:off x="4566375" y="4123125"/>
                <a:ext cx="565525" cy="565625"/>
              </a:xfrm>
              <a:custGeom>
                <a:avLst/>
                <a:gdLst/>
                <a:ahLst/>
                <a:cxnLst/>
                <a:rect l="l" t="t" r="r" b="b"/>
                <a:pathLst>
                  <a:path w="22621" h="22625" extrusionOk="0">
                    <a:moveTo>
                      <a:pt x="0" y="1"/>
                    </a:moveTo>
                    <a:lnTo>
                      <a:pt x="0" y="5911"/>
                    </a:lnTo>
                    <a:cubicBezTo>
                      <a:pt x="511" y="8092"/>
                      <a:pt x="1547" y="10275"/>
                      <a:pt x="3540" y="11314"/>
                    </a:cubicBezTo>
                    <a:cubicBezTo>
                      <a:pt x="6922" y="13074"/>
                      <a:pt x="8863" y="13333"/>
                      <a:pt x="10258" y="13333"/>
                    </a:cubicBezTo>
                    <a:cubicBezTo>
                      <a:pt x="10645" y="13333"/>
                      <a:pt x="10989" y="13313"/>
                      <a:pt x="11311" y="13300"/>
                    </a:cubicBezTo>
                    <a:cubicBezTo>
                      <a:pt x="11443" y="13295"/>
                      <a:pt x="11572" y="13292"/>
                      <a:pt x="11699" y="13292"/>
                    </a:cubicBezTo>
                    <a:cubicBezTo>
                      <a:pt x="19177" y="13292"/>
                      <a:pt x="18328" y="22209"/>
                      <a:pt x="21544" y="22625"/>
                    </a:cubicBezTo>
                    <a:lnTo>
                      <a:pt x="22621" y="22625"/>
                    </a:lnTo>
                    <a:lnTo>
                      <a:pt x="2262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2" name="Google Shape;1382;p29"/>
              <p:cNvSpPr/>
              <p:nvPr/>
            </p:nvSpPr>
            <p:spPr>
              <a:xfrm>
                <a:off x="4575400" y="4123125"/>
                <a:ext cx="556500" cy="428500"/>
              </a:xfrm>
              <a:custGeom>
                <a:avLst/>
                <a:gdLst/>
                <a:ahLst/>
                <a:cxnLst/>
                <a:rect l="l" t="t" r="r" b="b"/>
                <a:pathLst>
                  <a:path w="22260" h="17140" extrusionOk="0">
                    <a:moveTo>
                      <a:pt x="982" y="1"/>
                    </a:moveTo>
                    <a:cubicBezTo>
                      <a:pt x="498" y="2099"/>
                      <a:pt x="1" y="6644"/>
                      <a:pt x="4004" y="8776"/>
                    </a:cubicBezTo>
                    <a:cubicBezTo>
                      <a:pt x="9307" y="11607"/>
                      <a:pt x="14728" y="9249"/>
                      <a:pt x="16376" y="12609"/>
                    </a:cubicBezTo>
                    <a:cubicBezTo>
                      <a:pt x="17722" y="15343"/>
                      <a:pt x="19573" y="17139"/>
                      <a:pt x="21583" y="17139"/>
                    </a:cubicBezTo>
                    <a:cubicBezTo>
                      <a:pt x="21807" y="17139"/>
                      <a:pt x="22033" y="17117"/>
                      <a:pt x="22260" y="17071"/>
                    </a:cubicBezTo>
                    <a:lnTo>
                      <a:pt x="2226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3" name="Google Shape;1383;p29"/>
              <p:cNvSpPr/>
              <p:nvPr/>
            </p:nvSpPr>
            <p:spPr>
              <a:xfrm>
                <a:off x="4932850" y="4123125"/>
                <a:ext cx="194025" cy="75100"/>
              </a:xfrm>
              <a:custGeom>
                <a:avLst/>
                <a:gdLst/>
                <a:ahLst/>
                <a:cxnLst/>
                <a:rect l="l" t="t" r="r" b="b"/>
                <a:pathLst>
                  <a:path w="7761" h="3004" extrusionOk="0">
                    <a:moveTo>
                      <a:pt x="324" y="1"/>
                    </a:moveTo>
                    <a:cubicBezTo>
                      <a:pt x="151" y="300"/>
                      <a:pt x="1" y="798"/>
                      <a:pt x="239" y="1489"/>
                    </a:cubicBezTo>
                    <a:cubicBezTo>
                      <a:pt x="536" y="2352"/>
                      <a:pt x="1622" y="3004"/>
                      <a:pt x="2776" y="3004"/>
                    </a:cubicBezTo>
                    <a:cubicBezTo>
                      <a:pt x="3239" y="3004"/>
                      <a:pt x="3712" y="2899"/>
                      <a:pt x="4150" y="2661"/>
                    </a:cubicBezTo>
                    <a:cubicBezTo>
                      <a:pt x="5676" y="1826"/>
                      <a:pt x="6292" y="1210"/>
                      <a:pt x="6947" y="1012"/>
                    </a:cubicBezTo>
                    <a:cubicBezTo>
                      <a:pt x="7359" y="886"/>
                      <a:pt x="7761" y="402"/>
                      <a:pt x="741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4" name="Google Shape;1384;p29"/>
              <p:cNvSpPr/>
              <p:nvPr/>
            </p:nvSpPr>
            <p:spPr>
              <a:xfrm>
                <a:off x="4836025" y="4582925"/>
                <a:ext cx="124500" cy="87550"/>
              </a:xfrm>
              <a:custGeom>
                <a:avLst/>
                <a:gdLst/>
                <a:ahLst/>
                <a:cxnLst/>
                <a:rect l="l" t="t" r="r" b="b"/>
                <a:pathLst>
                  <a:path w="4980" h="3502" extrusionOk="0">
                    <a:moveTo>
                      <a:pt x="2355" y="0"/>
                    </a:moveTo>
                    <a:cubicBezTo>
                      <a:pt x="1993" y="0"/>
                      <a:pt x="1597" y="92"/>
                      <a:pt x="1179" y="304"/>
                    </a:cubicBezTo>
                    <a:cubicBezTo>
                      <a:pt x="1179" y="304"/>
                      <a:pt x="0" y="965"/>
                      <a:pt x="395" y="2283"/>
                    </a:cubicBezTo>
                    <a:cubicBezTo>
                      <a:pt x="626" y="3060"/>
                      <a:pt x="1728" y="3502"/>
                      <a:pt x="2740" y="3502"/>
                    </a:cubicBezTo>
                    <a:cubicBezTo>
                      <a:pt x="3447" y="3502"/>
                      <a:pt x="4110" y="3286"/>
                      <a:pt x="4401" y="2818"/>
                    </a:cubicBezTo>
                    <a:cubicBezTo>
                      <a:pt x="4980" y="1883"/>
                      <a:pt x="4003" y="0"/>
                      <a:pt x="235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385" name="Google Shape;1385;p29"/>
          <p:cNvGrpSpPr/>
          <p:nvPr/>
        </p:nvGrpSpPr>
        <p:grpSpPr>
          <a:xfrm>
            <a:off x="-124850" y="3209925"/>
            <a:ext cx="2622160" cy="2514600"/>
            <a:chOff x="-124850" y="3209925"/>
            <a:chExt cx="2622160" cy="2514600"/>
          </a:xfrm>
        </p:grpSpPr>
        <p:grpSp>
          <p:nvGrpSpPr>
            <p:cNvPr id="1386" name="Google Shape;1386;p29"/>
            <p:cNvGrpSpPr/>
            <p:nvPr/>
          </p:nvGrpSpPr>
          <p:grpSpPr>
            <a:xfrm rot="5400000">
              <a:off x="380886" y="3067041"/>
              <a:ext cx="1659337" cy="2573510"/>
              <a:chOff x="5827590" y="0"/>
              <a:chExt cx="3316410" cy="5143508"/>
            </a:xfrm>
          </p:grpSpPr>
          <p:sp>
            <p:nvSpPr>
              <p:cNvPr id="1387" name="Google Shape;1387;p29"/>
              <p:cNvSpPr/>
              <p:nvPr/>
            </p:nvSpPr>
            <p:spPr>
              <a:xfrm flipH="1">
                <a:off x="8348056" y="1053597"/>
                <a:ext cx="795944" cy="1305112"/>
              </a:xfrm>
              <a:custGeom>
                <a:avLst/>
                <a:gdLst/>
                <a:ahLst/>
                <a:cxnLst/>
                <a:rect l="l" t="t" r="r" b="b"/>
                <a:pathLst>
                  <a:path w="5959" h="9771" extrusionOk="0">
                    <a:moveTo>
                      <a:pt x="0" y="0"/>
                    </a:moveTo>
                    <a:lnTo>
                      <a:pt x="0" y="9498"/>
                    </a:lnTo>
                    <a:cubicBezTo>
                      <a:pt x="653" y="9672"/>
                      <a:pt x="1323" y="9770"/>
                      <a:pt x="1997" y="9770"/>
                    </a:cubicBezTo>
                    <a:cubicBezTo>
                      <a:pt x="2140" y="9770"/>
                      <a:pt x="2283" y="9766"/>
                      <a:pt x="2426" y="9757"/>
                    </a:cubicBezTo>
                    <a:cubicBezTo>
                      <a:pt x="3567" y="9685"/>
                      <a:pt x="4705" y="9297"/>
                      <a:pt x="5631" y="8632"/>
                    </a:cubicBezTo>
                    <a:cubicBezTo>
                      <a:pt x="5802" y="7917"/>
                      <a:pt x="5931" y="7198"/>
                      <a:pt x="5938" y="6473"/>
                    </a:cubicBezTo>
                    <a:cubicBezTo>
                      <a:pt x="5958" y="4524"/>
                      <a:pt x="5035" y="2586"/>
                      <a:pt x="3510" y="1370"/>
                    </a:cubicBezTo>
                    <a:cubicBezTo>
                      <a:pt x="2511" y="576"/>
                      <a:pt x="1271" y="106"/>
                      <a:pt x="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8" name="Google Shape;1388;p29"/>
              <p:cNvSpPr/>
              <p:nvPr/>
            </p:nvSpPr>
            <p:spPr>
              <a:xfrm flipH="1">
                <a:off x="8079981" y="0"/>
                <a:ext cx="1064019" cy="2206710"/>
              </a:xfrm>
              <a:custGeom>
                <a:avLst/>
                <a:gdLst/>
                <a:ahLst/>
                <a:cxnLst/>
                <a:rect l="l" t="t" r="r" b="b"/>
                <a:pathLst>
                  <a:path w="7966" h="16521" extrusionOk="0">
                    <a:moveTo>
                      <a:pt x="945" y="1"/>
                    </a:moveTo>
                    <a:cubicBezTo>
                      <a:pt x="632" y="1"/>
                      <a:pt x="316" y="22"/>
                      <a:pt x="0" y="56"/>
                    </a:cubicBezTo>
                    <a:lnTo>
                      <a:pt x="0" y="7888"/>
                    </a:lnTo>
                    <a:cubicBezTo>
                      <a:pt x="1271" y="7994"/>
                      <a:pt x="2511" y="8464"/>
                      <a:pt x="3510" y="9258"/>
                    </a:cubicBezTo>
                    <a:cubicBezTo>
                      <a:pt x="5035" y="10474"/>
                      <a:pt x="5958" y="12412"/>
                      <a:pt x="5938" y="14361"/>
                    </a:cubicBezTo>
                    <a:cubicBezTo>
                      <a:pt x="5931" y="15086"/>
                      <a:pt x="5802" y="15805"/>
                      <a:pt x="5631" y="16520"/>
                    </a:cubicBezTo>
                    <a:cubicBezTo>
                      <a:pt x="6098" y="16184"/>
                      <a:pt x="6510" y="15778"/>
                      <a:pt x="6841" y="15305"/>
                    </a:cubicBezTo>
                    <a:cubicBezTo>
                      <a:pt x="7826" y="13888"/>
                      <a:pt x="7966" y="11871"/>
                      <a:pt x="7005" y="10440"/>
                    </a:cubicBezTo>
                    <a:cubicBezTo>
                      <a:pt x="6401" y="9537"/>
                      <a:pt x="5451" y="8937"/>
                      <a:pt x="4661" y="8191"/>
                    </a:cubicBezTo>
                    <a:cubicBezTo>
                      <a:pt x="3870" y="7445"/>
                      <a:pt x="3203" y="6389"/>
                      <a:pt x="3438" y="5330"/>
                    </a:cubicBezTo>
                    <a:cubicBezTo>
                      <a:pt x="3618" y="4519"/>
                      <a:pt x="4296" y="3882"/>
                      <a:pt x="4470" y="3071"/>
                    </a:cubicBezTo>
                    <a:cubicBezTo>
                      <a:pt x="4729" y="1848"/>
                      <a:pt x="3717" y="646"/>
                      <a:pt x="2535" y="240"/>
                    </a:cubicBezTo>
                    <a:cubicBezTo>
                      <a:pt x="2021" y="65"/>
                      <a:pt x="1487" y="1"/>
                      <a:pt x="9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9" name="Google Shape;1389;p29"/>
              <p:cNvSpPr/>
              <p:nvPr/>
            </p:nvSpPr>
            <p:spPr>
              <a:xfrm flipH="1">
                <a:off x="5827590" y="2206571"/>
                <a:ext cx="3316410" cy="2936937"/>
              </a:xfrm>
              <a:custGeom>
                <a:avLst/>
                <a:gdLst/>
                <a:ahLst/>
                <a:cxnLst/>
                <a:rect l="l" t="t" r="r" b="b"/>
                <a:pathLst>
                  <a:path w="24829" h="21988" extrusionOk="0">
                    <a:moveTo>
                      <a:pt x="5631" y="0"/>
                    </a:moveTo>
                    <a:lnTo>
                      <a:pt x="5631" y="0"/>
                    </a:lnTo>
                    <a:cubicBezTo>
                      <a:pt x="4705" y="665"/>
                      <a:pt x="3567" y="1053"/>
                      <a:pt x="2426" y="1125"/>
                    </a:cubicBezTo>
                    <a:cubicBezTo>
                      <a:pt x="2283" y="1134"/>
                      <a:pt x="2140" y="1138"/>
                      <a:pt x="1997" y="1138"/>
                    </a:cubicBezTo>
                    <a:cubicBezTo>
                      <a:pt x="1323" y="1138"/>
                      <a:pt x="653" y="1040"/>
                      <a:pt x="0" y="866"/>
                    </a:cubicBezTo>
                    <a:lnTo>
                      <a:pt x="0" y="21988"/>
                    </a:lnTo>
                    <a:lnTo>
                      <a:pt x="23881" y="21988"/>
                    </a:lnTo>
                    <a:cubicBezTo>
                      <a:pt x="24157" y="21442"/>
                      <a:pt x="24372" y="20874"/>
                      <a:pt x="24471" y="20264"/>
                    </a:cubicBezTo>
                    <a:cubicBezTo>
                      <a:pt x="24829" y="18036"/>
                      <a:pt x="23483" y="15801"/>
                      <a:pt x="21647" y="14486"/>
                    </a:cubicBezTo>
                    <a:cubicBezTo>
                      <a:pt x="19807" y="13175"/>
                      <a:pt x="17552" y="12616"/>
                      <a:pt x="15337" y="12162"/>
                    </a:cubicBezTo>
                    <a:cubicBezTo>
                      <a:pt x="13123" y="11709"/>
                      <a:pt x="10857" y="11328"/>
                      <a:pt x="8848" y="10296"/>
                    </a:cubicBezTo>
                    <a:cubicBezTo>
                      <a:pt x="6837" y="9267"/>
                      <a:pt x="5083" y="7445"/>
                      <a:pt x="4783" y="5206"/>
                    </a:cubicBezTo>
                    <a:cubicBezTo>
                      <a:pt x="4548" y="3452"/>
                      <a:pt x="5213" y="1738"/>
                      <a:pt x="563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1390" name="Google Shape;1390;p2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5400000">
              <a:off x="-1130338" y="4215413"/>
              <a:ext cx="2514600" cy="5036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ransition>
    <p:wip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2">
  <p:cSld name="ONE_COLUMN_TEXT_2_2">
    <p:spTree>
      <p:nvGrpSpPr>
        <p:cNvPr id="1" name="Shape 1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1" name="Google Shape;1451;p33"/>
          <p:cNvSpPr txBox="1">
            <a:spLocks noGrp="1"/>
          </p:cNvSpPr>
          <p:nvPr>
            <p:ph type="title"/>
          </p:nvPr>
        </p:nvSpPr>
        <p:spPr>
          <a:xfrm>
            <a:off x="4579962" y="1665460"/>
            <a:ext cx="3657600" cy="91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452" name="Google Shape;1452;p33"/>
          <p:cNvSpPr txBox="1">
            <a:spLocks noGrp="1"/>
          </p:cNvSpPr>
          <p:nvPr>
            <p:ph type="subTitle" idx="1"/>
          </p:nvPr>
        </p:nvSpPr>
        <p:spPr>
          <a:xfrm>
            <a:off x="4572000" y="2587749"/>
            <a:ext cx="3657600" cy="18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453" name="Google Shape;1453;p33"/>
          <p:cNvGrpSpPr/>
          <p:nvPr/>
        </p:nvGrpSpPr>
        <p:grpSpPr>
          <a:xfrm>
            <a:off x="6912145" y="4433249"/>
            <a:ext cx="4477807" cy="839588"/>
            <a:chOff x="3098100" y="3849750"/>
            <a:chExt cx="940775" cy="270425"/>
          </a:xfrm>
        </p:grpSpPr>
        <p:sp>
          <p:nvSpPr>
            <p:cNvPr id="1454" name="Google Shape;1454;p33"/>
            <p:cNvSpPr/>
            <p:nvPr/>
          </p:nvSpPr>
          <p:spPr>
            <a:xfrm>
              <a:off x="3304800" y="3882975"/>
              <a:ext cx="665525" cy="237200"/>
            </a:xfrm>
            <a:custGeom>
              <a:avLst/>
              <a:gdLst/>
              <a:ahLst/>
              <a:cxnLst/>
              <a:rect l="l" t="t" r="r" b="b"/>
              <a:pathLst>
                <a:path w="26621" h="9488" extrusionOk="0">
                  <a:moveTo>
                    <a:pt x="10146" y="1"/>
                  </a:moveTo>
                  <a:cubicBezTo>
                    <a:pt x="8817" y="1"/>
                    <a:pt x="7433" y="475"/>
                    <a:pt x="6262" y="1145"/>
                  </a:cubicBezTo>
                  <a:cubicBezTo>
                    <a:pt x="3158" y="2920"/>
                    <a:pt x="859" y="6023"/>
                    <a:pt x="1" y="9488"/>
                  </a:cubicBezTo>
                  <a:lnTo>
                    <a:pt x="26620" y="9488"/>
                  </a:lnTo>
                  <a:cubicBezTo>
                    <a:pt x="26617" y="9143"/>
                    <a:pt x="26593" y="8799"/>
                    <a:pt x="26498" y="8469"/>
                  </a:cubicBezTo>
                  <a:cubicBezTo>
                    <a:pt x="26007" y="6772"/>
                    <a:pt x="23963" y="6091"/>
                    <a:pt x="22202" y="6016"/>
                  </a:cubicBezTo>
                  <a:cubicBezTo>
                    <a:pt x="20437" y="5942"/>
                    <a:pt x="18550" y="6179"/>
                    <a:pt x="17017" y="5304"/>
                  </a:cubicBezTo>
                  <a:cubicBezTo>
                    <a:pt x="15112" y="4217"/>
                    <a:pt x="14363" y="1734"/>
                    <a:pt x="12482" y="610"/>
                  </a:cubicBezTo>
                  <a:cubicBezTo>
                    <a:pt x="11767" y="182"/>
                    <a:pt x="10967" y="1"/>
                    <a:pt x="101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33"/>
            <p:cNvSpPr/>
            <p:nvPr/>
          </p:nvSpPr>
          <p:spPr>
            <a:xfrm>
              <a:off x="3098100" y="3849750"/>
              <a:ext cx="940775" cy="270425"/>
            </a:xfrm>
            <a:custGeom>
              <a:avLst/>
              <a:gdLst/>
              <a:ahLst/>
              <a:cxnLst/>
              <a:rect l="l" t="t" r="r" b="b"/>
              <a:pathLst>
                <a:path w="37631" h="10817" extrusionOk="0">
                  <a:moveTo>
                    <a:pt x="7277" y="4167"/>
                  </a:moveTo>
                  <a:cubicBezTo>
                    <a:pt x="5403" y="4167"/>
                    <a:pt x="3533" y="4862"/>
                    <a:pt x="2187" y="6115"/>
                  </a:cubicBezTo>
                  <a:cubicBezTo>
                    <a:pt x="876" y="7338"/>
                    <a:pt x="99" y="9059"/>
                    <a:pt x="0" y="10817"/>
                  </a:cubicBezTo>
                  <a:lnTo>
                    <a:pt x="8269" y="10817"/>
                  </a:lnTo>
                  <a:cubicBezTo>
                    <a:pt x="8783" y="8742"/>
                    <a:pt x="9811" y="6796"/>
                    <a:pt x="11222" y="5189"/>
                  </a:cubicBezTo>
                  <a:cubicBezTo>
                    <a:pt x="10476" y="4848"/>
                    <a:pt x="9716" y="4535"/>
                    <a:pt x="8912" y="4351"/>
                  </a:cubicBezTo>
                  <a:cubicBezTo>
                    <a:pt x="8377" y="4228"/>
                    <a:pt x="7825" y="4167"/>
                    <a:pt x="7277" y="4167"/>
                  </a:cubicBezTo>
                  <a:close/>
                  <a:moveTo>
                    <a:pt x="32561" y="0"/>
                  </a:moveTo>
                  <a:cubicBezTo>
                    <a:pt x="31471" y="0"/>
                    <a:pt x="30337" y="351"/>
                    <a:pt x="29342" y="815"/>
                  </a:cubicBezTo>
                  <a:cubicBezTo>
                    <a:pt x="27159" y="1829"/>
                    <a:pt x="25264" y="3326"/>
                    <a:pt x="23220" y="4582"/>
                  </a:cubicBezTo>
                  <a:cubicBezTo>
                    <a:pt x="23813" y="5383"/>
                    <a:pt x="24433" y="6146"/>
                    <a:pt x="25285" y="6633"/>
                  </a:cubicBezTo>
                  <a:cubicBezTo>
                    <a:pt x="26818" y="7508"/>
                    <a:pt x="28705" y="7271"/>
                    <a:pt x="30470" y="7345"/>
                  </a:cubicBezTo>
                  <a:cubicBezTo>
                    <a:pt x="32231" y="7420"/>
                    <a:pt x="34275" y="8101"/>
                    <a:pt x="34766" y="9798"/>
                  </a:cubicBezTo>
                  <a:cubicBezTo>
                    <a:pt x="34861" y="10128"/>
                    <a:pt x="34885" y="10472"/>
                    <a:pt x="34888" y="10817"/>
                  </a:cubicBezTo>
                  <a:lnTo>
                    <a:pt x="37481" y="10817"/>
                  </a:lnTo>
                  <a:cubicBezTo>
                    <a:pt x="37631" y="8285"/>
                    <a:pt x="37559" y="5747"/>
                    <a:pt x="36690" y="3373"/>
                  </a:cubicBezTo>
                  <a:cubicBezTo>
                    <a:pt x="36272" y="2228"/>
                    <a:pt x="35613" y="1087"/>
                    <a:pt x="34524" y="477"/>
                  </a:cubicBezTo>
                  <a:cubicBezTo>
                    <a:pt x="33917" y="140"/>
                    <a:pt x="33250" y="0"/>
                    <a:pt x="325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33"/>
            <p:cNvSpPr/>
            <p:nvPr/>
          </p:nvSpPr>
          <p:spPr>
            <a:xfrm>
              <a:off x="3304800" y="3964300"/>
              <a:ext cx="665525" cy="155875"/>
            </a:xfrm>
            <a:custGeom>
              <a:avLst/>
              <a:gdLst/>
              <a:ahLst/>
              <a:cxnLst/>
              <a:rect l="l" t="t" r="r" b="b"/>
              <a:pathLst>
                <a:path w="26621" h="6235" extrusionOk="0">
                  <a:moveTo>
                    <a:pt x="14952" y="0"/>
                  </a:moveTo>
                  <a:cubicBezTo>
                    <a:pt x="14762" y="120"/>
                    <a:pt x="14570" y="232"/>
                    <a:pt x="14380" y="344"/>
                  </a:cubicBezTo>
                  <a:cubicBezTo>
                    <a:pt x="12537" y="1421"/>
                    <a:pt x="10425" y="2266"/>
                    <a:pt x="8299" y="2266"/>
                  </a:cubicBezTo>
                  <a:cubicBezTo>
                    <a:pt x="7812" y="2266"/>
                    <a:pt x="7321" y="2222"/>
                    <a:pt x="6834" y="2126"/>
                  </a:cubicBezTo>
                  <a:cubicBezTo>
                    <a:pt x="5465" y="1854"/>
                    <a:pt x="4224" y="1186"/>
                    <a:pt x="2954" y="607"/>
                  </a:cubicBezTo>
                  <a:cubicBezTo>
                    <a:pt x="1543" y="2214"/>
                    <a:pt x="515" y="4160"/>
                    <a:pt x="1" y="6235"/>
                  </a:cubicBezTo>
                  <a:lnTo>
                    <a:pt x="26620" y="6235"/>
                  </a:lnTo>
                  <a:cubicBezTo>
                    <a:pt x="26617" y="5890"/>
                    <a:pt x="26593" y="5546"/>
                    <a:pt x="26498" y="5216"/>
                  </a:cubicBezTo>
                  <a:cubicBezTo>
                    <a:pt x="26007" y="3519"/>
                    <a:pt x="23963" y="2838"/>
                    <a:pt x="22202" y="2763"/>
                  </a:cubicBezTo>
                  <a:cubicBezTo>
                    <a:pt x="20437" y="2689"/>
                    <a:pt x="18550" y="2926"/>
                    <a:pt x="17017" y="2051"/>
                  </a:cubicBezTo>
                  <a:cubicBezTo>
                    <a:pt x="16165" y="1564"/>
                    <a:pt x="15545" y="801"/>
                    <a:pt x="1495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57" name="Google Shape;1457;p33"/>
          <p:cNvGrpSpPr/>
          <p:nvPr/>
        </p:nvGrpSpPr>
        <p:grpSpPr>
          <a:xfrm>
            <a:off x="-731964" y="-152400"/>
            <a:ext cx="4770701" cy="5600699"/>
            <a:chOff x="-731964" y="-152400"/>
            <a:chExt cx="4770701" cy="5600699"/>
          </a:xfrm>
        </p:grpSpPr>
        <p:sp>
          <p:nvSpPr>
            <p:cNvPr id="1458" name="Google Shape;1458;p33"/>
            <p:cNvSpPr/>
            <p:nvPr/>
          </p:nvSpPr>
          <p:spPr>
            <a:xfrm rot="10800000">
              <a:off x="-731964" y="4332446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38" y="39"/>
                  </a:moveTo>
                  <a:lnTo>
                    <a:pt x="38" y="39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33"/>
            <p:cNvSpPr/>
            <p:nvPr/>
          </p:nvSpPr>
          <p:spPr>
            <a:xfrm rot="10800000">
              <a:off x="-729152" y="4335697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37" y="38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60" name="Google Shape;1460;p33"/>
            <p:cNvGrpSpPr/>
            <p:nvPr/>
          </p:nvGrpSpPr>
          <p:grpSpPr>
            <a:xfrm flipH="1">
              <a:off x="-597508" y="-49993"/>
              <a:ext cx="4636245" cy="5256773"/>
              <a:chOff x="3268325" y="3013975"/>
              <a:chExt cx="1443800" cy="1106200"/>
            </a:xfrm>
          </p:grpSpPr>
          <p:sp>
            <p:nvSpPr>
              <p:cNvPr id="1461" name="Google Shape;1461;p33"/>
              <p:cNvSpPr/>
              <p:nvPr/>
            </p:nvSpPr>
            <p:spPr>
              <a:xfrm>
                <a:off x="3268325" y="3013975"/>
                <a:ext cx="274950" cy="149575"/>
              </a:xfrm>
              <a:custGeom>
                <a:avLst/>
                <a:gdLst/>
                <a:ahLst/>
                <a:cxnLst/>
                <a:rect l="l" t="t" r="r" b="b"/>
                <a:pathLst>
                  <a:path w="10998" h="5983" extrusionOk="0">
                    <a:moveTo>
                      <a:pt x="1" y="1"/>
                    </a:moveTo>
                    <a:cubicBezTo>
                      <a:pt x="1367" y="1752"/>
                      <a:pt x="2900" y="3353"/>
                      <a:pt x="4795" y="4495"/>
                    </a:cubicBezTo>
                    <a:cubicBezTo>
                      <a:pt x="6348" y="5429"/>
                      <a:pt x="8202" y="5983"/>
                      <a:pt x="10007" y="5983"/>
                    </a:cubicBezTo>
                    <a:cubicBezTo>
                      <a:pt x="10340" y="5983"/>
                      <a:pt x="10671" y="5964"/>
                      <a:pt x="10998" y="5925"/>
                    </a:cubicBezTo>
                    <a:cubicBezTo>
                      <a:pt x="10617" y="3974"/>
                      <a:pt x="10586" y="1960"/>
                      <a:pt x="1094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2" name="Google Shape;1462;p33"/>
              <p:cNvSpPr/>
              <p:nvPr/>
            </p:nvSpPr>
            <p:spPr>
              <a:xfrm>
                <a:off x="3543250" y="3013975"/>
                <a:ext cx="893200" cy="1018300"/>
              </a:xfrm>
              <a:custGeom>
                <a:avLst/>
                <a:gdLst/>
                <a:ahLst/>
                <a:cxnLst/>
                <a:rect l="l" t="t" r="r" b="b"/>
                <a:pathLst>
                  <a:path w="35728" h="40732" extrusionOk="0">
                    <a:moveTo>
                      <a:pt x="18820" y="1"/>
                    </a:moveTo>
                    <a:cubicBezTo>
                      <a:pt x="19109" y="1207"/>
                      <a:pt x="19249" y="2430"/>
                      <a:pt x="19000" y="3636"/>
                    </a:cubicBezTo>
                    <a:cubicBezTo>
                      <a:pt x="18629" y="5447"/>
                      <a:pt x="17036" y="7130"/>
                      <a:pt x="15257" y="7130"/>
                    </a:cubicBezTo>
                    <a:cubicBezTo>
                      <a:pt x="15061" y="7130"/>
                      <a:pt x="14863" y="7110"/>
                      <a:pt x="14664" y="7067"/>
                    </a:cubicBezTo>
                    <a:cubicBezTo>
                      <a:pt x="13233" y="6760"/>
                      <a:pt x="12265" y="5466"/>
                      <a:pt x="11373" y="4304"/>
                    </a:cubicBezTo>
                    <a:cubicBezTo>
                      <a:pt x="10483" y="3139"/>
                      <a:pt x="9353" y="1922"/>
                      <a:pt x="7887" y="1886"/>
                    </a:cubicBezTo>
                    <a:cubicBezTo>
                      <a:pt x="7863" y="1885"/>
                      <a:pt x="7839" y="1885"/>
                      <a:pt x="7814" y="1885"/>
                    </a:cubicBezTo>
                    <a:cubicBezTo>
                      <a:pt x="5997" y="1885"/>
                      <a:pt x="4737" y="3650"/>
                      <a:pt x="3248" y="4713"/>
                    </a:cubicBezTo>
                    <a:cubicBezTo>
                      <a:pt x="2280" y="5405"/>
                      <a:pt x="1163" y="5790"/>
                      <a:pt x="1" y="5925"/>
                    </a:cubicBezTo>
                    <a:cubicBezTo>
                      <a:pt x="944" y="10790"/>
                      <a:pt x="4021" y="15270"/>
                      <a:pt x="8412" y="17604"/>
                    </a:cubicBezTo>
                    <a:cubicBezTo>
                      <a:pt x="10555" y="18738"/>
                      <a:pt x="12922" y="19389"/>
                      <a:pt x="15103" y="20449"/>
                    </a:cubicBezTo>
                    <a:cubicBezTo>
                      <a:pt x="17287" y="21508"/>
                      <a:pt x="19372" y="23106"/>
                      <a:pt x="20192" y="25384"/>
                    </a:cubicBezTo>
                    <a:cubicBezTo>
                      <a:pt x="21279" y="28400"/>
                      <a:pt x="19923" y="31871"/>
                      <a:pt x="20959" y="34903"/>
                    </a:cubicBezTo>
                    <a:cubicBezTo>
                      <a:pt x="21790" y="37345"/>
                      <a:pt x="24038" y="39046"/>
                      <a:pt x="26392" y="40098"/>
                    </a:cubicBezTo>
                    <a:cubicBezTo>
                      <a:pt x="26928" y="40337"/>
                      <a:pt x="27476" y="40548"/>
                      <a:pt x="28032" y="40732"/>
                    </a:cubicBezTo>
                    <a:cubicBezTo>
                      <a:pt x="29081" y="39274"/>
                      <a:pt x="30382" y="38007"/>
                      <a:pt x="31598" y="36678"/>
                    </a:cubicBezTo>
                    <a:cubicBezTo>
                      <a:pt x="32974" y="35172"/>
                      <a:pt x="34273" y="33520"/>
                      <a:pt x="34875" y="31575"/>
                    </a:cubicBezTo>
                    <a:cubicBezTo>
                      <a:pt x="35727" y="28822"/>
                      <a:pt x="35073" y="25810"/>
                      <a:pt x="33942" y="23160"/>
                    </a:cubicBezTo>
                    <a:cubicBezTo>
                      <a:pt x="32811" y="20510"/>
                      <a:pt x="31213" y="18081"/>
                      <a:pt x="30062" y="15441"/>
                    </a:cubicBezTo>
                    <a:cubicBezTo>
                      <a:pt x="28907" y="12797"/>
                      <a:pt x="28208" y="9806"/>
                      <a:pt x="28996" y="7032"/>
                    </a:cubicBezTo>
                    <a:cubicBezTo>
                      <a:pt x="29905" y="3827"/>
                      <a:pt x="32617" y="1518"/>
                      <a:pt x="356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3" name="Google Shape;1463;p33"/>
              <p:cNvSpPr/>
              <p:nvPr/>
            </p:nvSpPr>
            <p:spPr>
              <a:xfrm>
                <a:off x="3532950" y="3013975"/>
                <a:ext cx="491525" cy="178275"/>
              </a:xfrm>
              <a:custGeom>
                <a:avLst/>
                <a:gdLst/>
                <a:ahLst/>
                <a:cxnLst/>
                <a:rect l="l" t="t" r="r" b="b"/>
                <a:pathLst>
                  <a:path w="19661" h="7131" extrusionOk="0">
                    <a:moveTo>
                      <a:pt x="362" y="1"/>
                    </a:moveTo>
                    <a:cubicBezTo>
                      <a:pt x="1" y="1960"/>
                      <a:pt x="32" y="3974"/>
                      <a:pt x="413" y="5925"/>
                    </a:cubicBezTo>
                    <a:cubicBezTo>
                      <a:pt x="1575" y="5790"/>
                      <a:pt x="2692" y="5405"/>
                      <a:pt x="3660" y="4713"/>
                    </a:cubicBezTo>
                    <a:cubicBezTo>
                      <a:pt x="5149" y="3650"/>
                      <a:pt x="6409" y="1885"/>
                      <a:pt x="8226" y="1885"/>
                    </a:cubicBezTo>
                    <a:cubicBezTo>
                      <a:pt x="8251" y="1885"/>
                      <a:pt x="8275" y="1885"/>
                      <a:pt x="8299" y="1886"/>
                    </a:cubicBezTo>
                    <a:cubicBezTo>
                      <a:pt x="9765" y="1922"/>
                      <a:pt x="10895" y="3139"/>
                      <a:pt x="11785" y="4304"/>
                    </a:cubicBezTo>
                    <a:cubicBezTo>
                      <a:pt x="12677" y="5466"/>
                      <a:pt x="13645" y="6760"/>
                      <a:pt x="15076" y="7067"/>
                    </a:cubicBezTo>
                    <a:cubicBezTo>
                      <a:pt x="15275" y="7110"/>
                      <a:pt x="15473" y="7130"/>
                      <a:pt x="15669" y="7130"/>
                    </a:cubicBezTo>
                    <a:cubicBezTo>
                      <a:pt x="17448" y="7130"/>
                      <a:pt x="19041" y="5447"/>
                      <a:pt x="19412" y="3636"/>
                    </a:cubicBezTo>
                    <a:cubicBezTo>
                      <a:pt x="19661" y="2430"/>
                      <a:pt x="19521" y="1207"/>
                      <a:pt x="1923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4" name="Google Shape;1464;p33"/>
              <p:cNvSpPr/>
              <p:nvPr/>
            </p:nvSpPr>
            <p:spPr>
              <a:xfrm>
                <a:off x="4244025" y="3013975"/>
                <a:ext cx="468100" cy="1042100"/>
              </a:xfrm>
              <a:custGeom>
                <a:avLst/>
                <a:gdLst/>
                <a:ahLst/>
                <a:cxnLst/>
                <a:rect l="l" t="t" r="r" b="b"/>
                <a:pathLst>
                  <a:path w="18724" h="41684" extrusionOk="0">
                    <a:moveTo>
                      <a:pt x="7614" y="1"/>
                    </a:moveTo>
                    <a:cubicBezTo>
                      <a:pt x="4586" y="1518"/>
                      <a:pt x="1874" y="3827"/>
                      <a:pt x="965" y="7032"/>
                    </a:cubicBezTo>
                    <a:cubicBezTo>
                      <a:pt x="177" y="9806"/>
                      <a:pt x="876" y="12797"/>
                      <a:pt x="2031" y="15441"/>
                    </a:cubicBezTo>
                    <a:cubicBezTo>
                      <a:pt x="3182" y="18081"/>
                      <a:pt x="4780" y="20510"/>
                      <a:pt x="5911" y="23160"/>
                    </a:cubicBezTo>
                    <a:cubicBezTo>
                      <a:pt x="7042" y="25810"/>
                      <a:pt x="7696" y="28822"/>
                      <a:pt x="6844" y="31575"/>
                    </a:cubicBezTo>
                    <a:cubicBezTo>
                      <a:pt x="6242" y="33520"/>
                      <a:pt x="4943" y="35172"/>
                      <a:pt x="3567" y="36678"/>
                    </a:cubicBezTo>
                    <a:cubicBezTo>
                      <a:pt x="2351" y="38007"/>
                      <a:pt x="1050" y="39274"/>
                      <a:pt x="1" y="40732"/>
                    </a:cubicBezTo>
                    <a:cubicBezTo>
                      <a:pt x="1909" y="41367"/>
                      <a:pt x="3922" y="41683"/>
                      <a:pt x="5935" y="41683"/>
                    </a:cubicBezTo>
                    <a:cubicBezTo>
                      <a:pt x="9028" y="41683"/>
                      <a:pt x="12122" y="40937"/>
                      <a:pt x="14840" y="39458"/>
                    </a:cubicBezTo>
                    <a:cubicBezTo>
                      <a:pt x="16257" y="38688"/>
                      <a:pt x="17562" y="37727"/>
                      <a:pt x="18724" y="36614"/>
                    </a:cubicBezTo>
                    <a:lnTo>
                      <a:pt x="1872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5" name="Google Shape;1465;p33"/>
              <p:cNvSpPr/>
              <p:nvPr/>
            </p:nvSpPr>
            <p:spPr>
              <a:xfrm>
                <a:off x="4201350" y="3929300"/>
                <a:ext cx="510775" cy="190875"/>
              </a:xfrm>
              <a:custGeom>
                <a:avLst/>
                <a:gdLst/>
                <a:ahLst/>
                <a:cxnLst/>
                <a:rect l="l" t="t" r="r" b="b"/>
                <a:pathLst>
                  <a:path w="20431" h="7635" extrusionOk="0">
                    <a:moveTo>
                      <a:pt x="20431" y="1"/>
                    </a:moveTo>
                    <a:cubicBezTo>
                      <a:pt x="19269" y="1114"/>
                      <a:pt x="17964" y="2075"/>
                      <a:pt x="16547" y="2845"/>
                    </a:cubicBezTo>
                    <a:cubicBezTo>
                      <a:pt x="13829" y="4324"/>
                      <a:pt x="10735" y="5070"/>
                      <a:pt x="7642" y="5070"/>
                    </a:cubicBezTo>
                    <a:cubicBezTo>
                      <a:pt x="5629" y="5070"/>
                      <a:pt x="3616" y="4754"/>
                      <a:pt x="1708" y="4119"/>
                    </a:cubicBezTo>
                    <a:cubicBezTo>
                      <a:pt x="1568" y="4309"/>
                      <a:pt x="1435" y="4504"/>
                      <a:pt x="1305" y="4705"/>
                    </a:cubicBezTo>
                    <a:cubicBezTo>
                      <a:pt x="727" y="5601"/>
                      <a:pt x="260" y="6599"/>
                      <a:pt x="1" y="7635"/>
                    </a:cubicBezTo>
                    <a:lnTo>
                      <a:pt x="20431" y="7635"/>
                    </a:lnTo>
                    <a:lnTo>
                      <a:pt x="2043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6" name="Google Shape;1466;p33"/>
              <p:cNvSpPr/>
              <p:nvPr/>
            </p:nvSpPr>
            <p:spPr>
              <a:xfrm>
                <a:off x="4057600" y="3658800"/>
                <a:ext cx="265050" cy="295800"/>
              </a:xfrm>
              <a:custGeom>
                <a:avLst/>
                <a:gdLst/>
                <a:ahLst/>
                <a:cxnLst/>
                <a:rect l="l" t="t" r="r" b="b"/>
                <a:pathLst>
                  <a:path w="10602" h="11832" extrusionOk="0">
                    <a:moveTo>
                      <a:pt x="5461" y="0"/>
                    </a:moveTo>
                    <a:cubicBezTo>
                      <a:pt x="2371" y="0"/>
                      <a:pt x="0" y="5907"/>
                      <a:pt x="1788" y="9382"/>
                    </a:cubicBezTo>
                    <a:cubicBezTo>
                      <a:pt x="2675" y="11107"/>
                      <a:pt x="4340" y="11832"/>
                      <a:pt x="5925" y="11832"/>
                    </a:cubicBezTo>
                    <a:cubicBezTo>
                      <a:pt x="7628" y="11832"/>
                      <a:pt x="9239" y="10997"/>
                      <a:pt x="9702" y="9655"/>
                    </a:cubicBezTo>
                    <a:cubicBezTo>
                      <a:pt x="10601" y="7063"/>
                      <a:pt x="9546" y="412"/>
                      <a:pt x="5713" y="14"/>
                    </a:cubicBezTo>
                    <a:cubicBezTo>
                      <a:pt x="5628" y="4"/>
                      <a:pt x="5546" y="0"/>
                      <a:pt x="546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1467" name="Google Shape;1467;p33"/>
            <p:cNvPicPr preferRelativeResize="0"/>
            <p:nvPr/>
          </p:nvPicPr>
          <p:blipFill rotWithShape="1">
            <a:blip r:embed="rId2">
              <a:alphaModFix/>
            </a:blip>
            <a:srcRect r="41660"/>
            <a:stretch/>
          </p:blipFill>
          <p:spPr>
            <a:xfrm>
              <a:off x="-627150" y="-152400"/>
              <a:ext cx="2884579" cy="27813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68" name="Google Shape;1468;p33"/>
            <p:cNvPicPr preferRelativeResize="0"/>
            <p:nvPr/>
          </p:nvPicPr>
          <p:blipFill rotWithShape="1">
            <a:blip r:embed="rId3">
              <a:alphaModFix/>
            </a:blip>
            <a:srcRect l="49479"/>
            <a:stretch/>
          </p:blipFill>
          <p:spPr>
            <a:xfrm>
              <a:off x="-587773" y="3690950"/>
              <a:ext cx="1578374" cy="175734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ransition>
    <p:wip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3">
  <p:cSld name="ONE_COLUMN_TEXT_2_1_1">
    <p:spTree>
      <p:nvGrpSpPr>
        <p:cNvPr id="1" name="Shape 1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0" name="Google Shape;1470;p34"/>
          <p:cNvSpPr txBox="1">
            <a:spLocks noGrp="1"/>
          </p:cNvSpPr>
          <p:nvPr>
            <p:ph type="title"/>
          </p:nvPr>
        </p:nvSpPr>
        <p:spPr>
          <a:xfrm>
            <a:off x="909458" y="1664014"/>
            <a:ext cx="3657600" cy="91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471" name="Google Shape;1471;p34"/>
          <p:cNvSpPr txBox="1">
            <a:spLocks noGrp="1"/>
          </p:cNvSpPr>
          <p:nvPr>
            <p:ph type="subTitle" idx="1"/>
          </p:nvPr>
        </p:nvSpPr>
        <p:spPr>
          <a:xfrm>
            <a:off x="909138" y="2587749"/>
            <a:ext cx="3657600" cy="18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472" name="Google Shape;1472;p34"/>
          <p:cNvGrpSpPr/>
          <p:nvPr/>
        </p:nvGrpSpPr>
        <p:grpSpPr>
          <a:xfrm>
            <a:off x="-2255105" y="4433249"/>
            <a:ext cx="4477807" cy="839588"/>
            <a:chOff x="3098100" y="3849750"/>
            <a:chExt cx="940775" cy="270425"/>
          </a:xfrm>
        </p:grpSpPr>
        <p:sp>
          <p:nvSpPr>
            <p:cNvPr id="1473" name="Google Shape;1473;p34"/>
            <p:cNvSpPr/>
            <p:nvPr/>
          </p:nvSpPr>
          <p:spPr>
            <a:xfrm>
              <a:off x="3304800" y="3882975"/>
              <a:ext cx="665525" cy="237200"/>
            </a:xfrm>
            <a:custGeom>
              <a:avLst/>
              <a:gdLst/>
              <a:ahLst/>
              <a:cxnLst/>
              <a:rect l="l" t="t" r="r" b="b"/>
              <a:pathLst>
                <a:path w="26621" h="9488" extrusionOk="0">
                  <a:moveTo>
                    <a:pt x="10146" y="1"/>
                  </a:moveTo>
                  <a:cubicBezTo>
                    <a:pt x="8817" y="1"/>
                    <a:pt x="7433" y="475"/>
                    <a:pt x="6262" y="1145"/>
                  </a:cubicBezTo>
                  <a:cubicBezTo>
                    <a:pt x="3158" y="2920"/>
                    <a:pt x="859" y="6023"/>
                    <a:pt x="1" y="9488"/>
                  </a:cubicBezTo>
                  <a:lnTo>
                    <a:pt x="26620" y="9488"/>
                  </a:lnTo>
                  <a:cubicBezTo>
                    <a:pt x="26617" y="9143"/>
                    <a:pt x="26593" y="8799"/>
                    <a:pt x="26498" y="8469"/>
                  </a:cubicBezTo>
                  <a:cubicBezTo>
                    <a:pt x="26007" y="6772"/>
                    <a:pt x="23963" y="6091"/>
                    <a:pt x="22202" y="6016"/>
                  </a:cubicBezTo>
                  <a:cubicBezTo>
                    <a:pt x="20437" y="5942"/>
                    <a:pt x="18550" y="6179"/>
                    <a:pt x="17017" y="5304"/>
                  </a:cubicBezTo>
                  <a:cubicBezTo>
                    <a:pt x="15112" y="4217"/>
                    <a:pt x="14363" y="1734"/>
                    <a:pt x="12482" y="610"/>
                  </a:cubicBezTo>
                  <a:cubicBezTo>
                    <a:pt x="11767" y="182"/>
                    <a:pt x="10967" y="1"/>
                    <a:pt x="101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34"/>
            <p:cNvSpPr/>
            <p:nvPr/>
          </p:nvSpPr>
          <p:spPr>
            <a:xfrm>
              <a:off x="3098100" y="3849750"/>
              <a:ext cx="940775" cy="270425"/>
            </a:xfrm>
            <a:custGeom>
              <a:avLst/>
              <a:gdLst/>
              <a:ahLst/>
              <a:cxnLst/>
              <a:rect l="l" t="t" r="r" b="b"/>
              <a:pathLst>
                <a:path w="37631" h="10817" extrusionOk="0">
                  <a:moveTo>
                    <a:pt x="7277" y="4167"/>
                  </a:moveTo>
                  <a:cubicBezTo>
                    <a:pt x="5403" y="4167"/>
                    <a:pt x="3533" y="4862"/>
                    <a:pt x="2187" y="6115"/>
                  </a:cubicBezTo>
                  <a:cubicBezTo>
                    <a:pt x="876" y="7338"/>
                    <a:pt x="99" y="9059"/>
                    <a:pt x="0" y="10817"/>
                  </a:cubicBezTo>
                  <a:lnTo>
                    <a:pt x="8269" y="10817"/>
                  </a:lnTo>
                  <a:cubicBezTo>
                    <a:pt x="8783" y="8742"/>
                    <a:pt x="9811" y="6796"/>
                    <a:pt x="11222" y="5189"/>
                  </a:cubicBezTo>
                  <a:cubicBezTo>
                    <a:pt x="10476" y="4848"/>
                    <a:pt x="9716" y="4535"/>
                    <a:pt x="8912" y="4351"/>
                  </a:cubicBezTo>
                  <a:cubicBezTo>
                    <a:pt x="8377" y="4228"/>
                    <a:pt x="7825" y="4167"/>
                    <a:pt x="7277" y="4167"/>
                  </a:cubicBezTo>
                  <a:close/>
                  <a:moveTo>
                    <a:pt x="32561" y="0"/>
                  </a:moveTo>
                  <a:cubicBezTo>
                    <a:pt x="31471" y="0"/>
                    <a:pt x="30337" y="351"/>
                    <a:pt x="29342" y="815"/>
                  </a:cubicBezTo>
                  <a:cubicBezTo>
                    <a:pt x="27159" y="1829"/>
                    <a:pt x="25264" y="3326"/>
                    <a:pt x="23220" y="4582"/>
                  </a:cubicBezTo>
                  <a:cubicBezTo>
                    <a:pt x="23813" y="5383"/>
                    <a:pt x="24433" y="6146"/>
                    <a:pt x="25285" y="6633"/>
                  </a:cubicBezTo>
                  <a:cubicBezTo>
                    <a:pt x="26818" y="7508"/>
                    <a:pt x="28705" y="7271"/>
                    <a:pt x="30470" y="7345"/>
                  </a:cubicBezTo>
                  <a:cubicBezTo>
                    <a:pt x="32231" y="7420"/>
                    <a:pt x="34275" y="8101"/>
                    <a:pt x="34766" y="9798"/>
                  </a:cubicBezTo>
                  <a:cubicBezTo>
                    <a:pt x="34861" y="10128"/>
                    <a:pt x="34885" y="10472"/>
                    <a:pt x="34888" y="10817"/>
                  </a:cubicBezTo>
                  <a:lnTo>
                    <a:pt x="37481" y="10817"/>
                  </a:lnTo>
                  <a:cubicBezTo>
                    <a:pt x="37631" y="8285"/>
                    <a:pt x="37559" y="5747"/>
                    <a:pt x="36690" y="3373"/>
                  </a:cubicBezTo>
                  <a:cubicBezTo>
                    <a:pt x="36272" y="2228"/>
                    <a:pt x="35613" y="1087"/>
                    <a:pt x="34524" y="477"/>
                  </a:cubicBezTo>
                  <a:cubicBezTo>
                    <a:pt x="33917" y="140"/>
                    <a:pt x="33250" y="0"/>
                    <a:pt x="325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34"/>
            <p:cNvSpPr/>
            <p:nvPr/>
          </p:nvSpPr>
          <p:spPr>
            <a:xfrm>
              <a:off x="3304800" y="3964300"/>
              <a:ext cx="665525" cy="155875"/>
            </a:xfrm>
            <a:custGeom>
              <a:avLst/>
              <a:gdLst/>
              <a:ahLst/>
              <a:cxnLst/>
              <a:rect l="l" t="t" r="r" b="b"/>
              <a:pathLst>
                <a:path w="26621" h="6235" extrusionOk="0">
                  <a:moveTo>
                    <a:pt x="14952" y="0"/>
                  </a:moveTo>
                  <a:cubicBezTo>
                    <a:pt x="14762" y="120"/>
                    <a:pt x="14570" y="232"/>
                    <a:pt x="14380" y="344"/>
                  </a:cubicBezTo>
                  <a:cubicBezTo>
                    <a:pt x="12537" y="1421"/>
                    <a:pt x="10425" y="2266"/>
                    <a:pt x="8299" y="2266"/>
                  </a:cubicBezTo>
                  <a:cubicBezTo>
                    <a:pt x="7812" y="2266"/>
                    <a:pt x="7321" y="2222"/>
                    <a:pt x="6834" y="2126"/>
                  </a:cubicBezTo>
                  <a:cubicBezTo>
                    <a:pt x="5465" y="1854"/>
                    <a:pt x="4224" y="1186"/>
                    <a:pt x="2954" y="607"/>
                  </a:cubicBezTo>
                  <a:cubicBezTo>
                    <a:pt x="1543" y="2214"/>
                    <a:pt x="515" y="4160"/>
                    <a:pt x="1" y="6235"/>
                  </a:cubicBezTo>
                  <a:lnTo>
                    <a:pt x="26620" y="6235"/>
                  </a:lnTo>
                  <a:cubicBezTo>
                    <a:pt x="26617" y="5890"/>
                    <a:pt x="26593" y="5546"/>
                    <a:pt x="26498" y="5216"/>
                  </a:cubicBezTo>
                  <a:cubicBezTo>
                    <a:pt x="26007" y="3519"/>
                    <a:pt x="23963" y="2838"/>
                    <a:pt x="22202" y="2763"/>
                  </a:cubicBezTo>
                  <a:cubicBezTo>
                    <a:pt x="20437" y="2689"/>
                    <a:pt x="18550" y="2926"/>
                    <a:pt x="17017" y="2051"/>
                  </a:cubicBezTo>
                  <a:cubicBezTo>
                    <a:pt x="16165" y="1564"/>
                    <a:pt x="15545" y="801"/>
                    <a:pt x="1495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76" name="Google Shape;1476;p34"/>
          <p:cNvGrpSpPr/>
          <p:nvPr/>
        </p:nvGrpSpPr>
        <p:grpSpPr>
          <a:xfrm>
            <a:off x="4038601" y="-137099"/>
            <a:ext cx="5314951" cy="5357097"/>
            <a:chOff x="4038601" y="-137099"/>
            <a:chExt cx="5314951" cy="5357097"/>
          </a:xfrm>
        </p:grpSpPr>
        <p:grpSp>
          <p:nvGrpSpPr>
            <p:cNvPr id="1477" name="Google Shape;1477;p34"/>
            <p:cNvGrpSpPr/>
            <p:nvPr/>
          </p:nvGrpSpPr>
          <p:grpSpPr>
            <a:xfrm>
              <a:off x="5827386" y="-55175"/>
              <a:ext cx="3400978" cy="5274667"/>
              <a:chOff x="5827590" y="0"/>
              <a:chExt cx="3316410" cy="5143508"/>
            </a:xfrm>
          </p:grpSpPr>
          <p:sp>
            <p:nvSpPr>
              <p:cNvPr id="1478" name="Google Shape;1478;p34"/>
              <p:cNvSpPr/>
              <p:nvPr/>
            </p:nvSpPr>
            <p:spPr>
              <a:xfrm flipH="1">
                <a:off x="8348056" y="1053597"/>
                <a:ext cx="795944" cy="1305112"/>
              </a:xfrm>
              <a:custGeom>
                <a:avLst/>
                <a:gdLst/>
                <a:ahLst/>
                <a:cxnLst/>
                <a:rect l="l" t="t" r="r" b="b"/>
                <a:pathLst>
                  <a:path w="5959" h="9771" extrusionOk="0">
                    <a:moveTo>
                      <a:pt x="0" y="0"/>
                    </a:moveTo>
                    <a:lnTo>
                      <a:pt x="0" y="9498"/>
                    </a:lnTo>
                    <a:cubicBezTo>
                      <a:pt x="653" y="9672"/>
                      <a:pt x="1323" y="9770"/>
                      <a:pt x="1997" y="9770"/>
                    </a:cubicBezTo>
                    <a:cubicBezTo>
                      <a:pt x="2140" y="9770"/>
                      <a:pt x="2283" y="9766"/>
                      <a:pt x="2426" y="9757"/>
                    </a:cubicBezTo>
                    <a:cubicBezTo>
                      <a:pt x="3567" y="9685"/>
                      <a:pt x="4705" y="9297"/>
                      <a:pt x="5631" y="8632"/>
                    </a:cubicBezTo>
                    <a:cubicBezTo>
                      <a:pt x="5802" y="7917"/>
                      <a:pt x="5931" y="7198"/>
                      <a:pt x="5938" y="6473"/>
                    </a:cubicBezTo>
                    <a:cubicBezTo>
                      <a:pt x="5958" y="4524"/>
                      <a:pt x="5035" y="2586"/>
                      <a:pt x="3510" y="1370"/>
                    </a:cubicBezTo>
                    <a:cubicBezTo>
                      <a:pt x="2511" y="576"/>
                      <a:pt x="1271" y="106"/>
                      <a:pt x="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9" name="Google Shape;1479;p34"/>
              <p:cNvSpPr/>
              <p:nvPr/>
            </p:nvSpPr>
            <p:spPr>
              <a:xfrm flipH="1">
                <a:off x="8079981" y="0"/>
                <a:ext cx="1064019" cy="2206710"/>
              </a:xfrm>
              <a:custGeom>
                <a:avLst/>
                <a:gdLst/>
                <a:ahLst/>
                <a:cxnLst/>
                <a:rect l="l" t="t" r="r" b="b"/>
                <a:pathLst>
                  <a:path w="7966" h="16521" extrusionOk="0">
                    <a:moveTo>
                      <a:pt x="945" y="1"/>
                    </a:moveTo>
                    <a:cubicBezTo>
                      <a:pt x="632" y="1"/>
                      <a:pt x="316" y="22"/>
                      <a:pt x="0" y="56"/>
                    </a:cubicBezTo>
                    <a:lnTo>
                      <a:pt x="0" y="7888"/>
                    </a:lnTo>
                    <a:cubicBezTo>
                      <a:pt x="1271" y="7994"/>
                      <a:pt x="2511" y="8464"/>
                      <a:pt x="3510" y="9258"/>
                    </a:cubicBezTo>
                    <a:cubicBezTo>
                      <a:pt x="5035" y="10474"/>
                      <a:pt x="5958" y="12412"/>
                      <a:pt x="5938" y="14361"/>
                    </a:cubicBezTo>
                    <a:cubicBezTo>
                      <a:pt x="5931" y="15086"/>
                      <a:pt x="5802" y="15805"/>
                      <a:pt x="5631" y="16520"/>
                    </a:cubicBezTo>
                    <a:cubicBezTo>
                      <a:pt x="6098" y="16184"/>
                      <a:pt x="6510" y="15778"/>
                      <a:pt x="6841" y="15305"/>
                    </a:cubicBezTo>
                    <a:cubicBezTo>
                      <a:pt x="7826" y="13888"/>
                      <a:pt x="7966" y="11871"/>
                      <a:pt x="7005" y="10440"/>
                    </a:cubicBezTo>
                    <a:cubicBezTo>
                      <a:pt x="6401" y="9537"/>
                      <a:pt x="5451" y="8937"/>
                      <a:pt x="4661" y="8191"/>
                    </a:cubicBezTo>
                    <a:cubicBezTo>
                      <a:pt x="3870" y="7445"/>
                      <a:pt x="3203" y="6389"/>
                      <a:pt x="3438" y="5330"/>
                    </a:cubicBezTo>
                    <a:cubicBezTo>
                      <a:pt x="3618" y="4519"/>
                      <a:pt x="4296" y="3882"/>
                      <a:pt x="4470" y="3071"/>
                    </a:cubicBezTo>
                    <a:cubicBezTo>
                      <a:pt x="4729" y="1848"/>
                      <a:pt x="3717" y="646"/>
                      <a:pt x="2535" y="240"/>
                    </a:cubicBezTo>
                    <a:cubicBezTo>
                      <a:pt x="2021" y="65"/>
                      <a:pt x="1487" y="1"/>
                      <a:pt x="9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0" name="Google Shape;1480;p34"/>
              <p:cNvSpPr/>
              <p:nvPr/>
            </p:nvSpPr>
            <p:spPr>
              <a:xfrm flipH="1">
                <a:off x="5827590" y="2206571"/>
                <a:ext cx="3316410" cy="2936937"/>
              </a:xfrm>
              <a:custGeom>
                <a:avLst/>
                <a:gdLst/>
                <a:ahLst/>
                <a:cxnLst/>
                <a:rect l="l" t="t" r="r" b="b"/>
                <a:pathLst>
                  <a:path w="24829" h="21988" extrusionOk="0">
                    <a:moveTo>
                      <a:pt x="5631" y="0"/>
                    </a:moveTo>
                    <a:lnTo>
                      <a:pt x="5631" y="0"/>
                    </a:lnTo>
                    <a:cubicBezTo>
                      <a:pt x="4705" y="665"/>
                      <a:pt x="3567" y="1053"/>
                      <a:pt x="2426" y="1125"/>
                    </a:cubicBezTo>
                    <a:cubicBezTo>
                      <a:pt x="2283" y="1134"/>
                      <a:pt x="2140" y="1138"/>
                      <a:pt x="1997" y="1138"/>
                    </a:cubicBezTo>
                    <a:cubicBezTo>
                      <a:pt x="1323" y="1138"/>
                      <a:pt x="653" y="1040"/>
                      <a:pt x="0" y="866"/>
                    </a:cubicBezTo>
                    <a:lnTo>
                      <a:pt x="0" y="21988"/>
                    </a:lnTo>
                    <a:lnTo>
                      <a:pt x="23881" y="21988"/>
                    </a:lnTo>
                    <a:cubicBezTo>
                      <a:pt x="24157" y="21442"/>
                      <a:pt x="24372" y="20874"/>
                      <a:pt x="24471" y="20264"/>
                    </a:cubicBezTo>
                    <a:cubicBezTo>
                      <a:pt x="24829" y="18036"/>
                      <a:pt x="23483" y="15801"/>
                      <a:pt x="21647" y="14486"/>
                    </a:cubicBezTo>
                    <a:cubicBezTo>
                      <a:pt x="19807" y="13175"/>
                      <a:pt x="17552" y="12616"/>
                      <a:pt x="15337" y="12162"/>
                    </a:cubicBezTo>
                    <a:cubicBezTo>
                      <a:pt x="13123" y="11709"/>
                      <a:pt x="10857" y="11328"/>
                      <a:pt x="8848" y="10296"/>
                    </a:cubicBezTo>
                    <a:cubicBezTo>
                      <a:pt x="6837" y="9267"/>
                      <a:pt x="5083" y="7445"/>
                      <a:pt x="4783" y="5206"/>
                    </a:cubicBezTo>
                    <a:cubicBezTo>
                      <a:pt x="4548" y="3452"/>
                      <a:pt x="5213" y="1738"/>
                      <a:pt x="563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1481" name="Google Shape;1481;p34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162675" y="-137099"/>
              <a:ext cx="3190877" cy="179485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82" name="Google Shape;1482;p3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038601" y="2247600"/>
              <a:ext cx="5284301" cy="297239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ransition>
    <p:wip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 2">
  <p:cSld name="CAPTION_ONLY_1">
    <p:bg>
      <p:bgPr>
        <a:noFill/>
        <a:effectLst/>
      </p:bgPr>
    </p:bg>
    <p:spTree>
      <p:nvGrpSpPr>
        <p:cNvPr id="1" name="Shape 1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" name="Google Shape;1484;p35"/>
          <p:cNvSpPr/>
          <p:nvPr/>
        </p:nvSpPr>
        <p:spPr>
          <a:xfrm>
            <a:off x="0" y="-94075"/>
            <a:ext cx="5010300" cy="5284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5" name="Google Shape;1485;p35"/>
          <p:cNvSpPr txBox="1">
            <a:spLocks noGrp="1"/>
          </p:cNvSpPr>
          <p:nvPr>
            <p:ph type="title"/>
          </p:nvPr>
        </p:nvSpPr>
        <p:spPr>
          <a:xfrm>
            <a:off x="914400" y="989590"/>
            <a:ext cx="2743200" cy="159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486" name="Google Shape;1486;p35"/>
          <p:cNvSpPr txBox="1">
            <a:spLocks noGrp="1"/>
          </p:cNvSpPr>
          <p:nvPr>
            <p:ph type="subTitle" idx="1"/>
          </p:nvPr>
        </p:nvSpPr>
        <p:spPr>
          <a:xfrm>
            <a:off x="914400" y="2602412"/>
            <a:ext cx="3657600" cy="186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grpSp>
        <p:nvGrpSpPr>
          <p:cNvPr id="1487" name="Google Shape;1487;p35"/>
          <p:cNvGrpSpPr/>
          <p:nvPr/>
        </p:nvGrpSpPr>
        <p:grpSpPr>
          <a:xfrm>
            <a:off x="-665807" y="3431744"/>
            <a:ext cx="2280393" cy="2280580"/>
            <a:chOff x="-665807" y="3431744"/>
            <a:chExt cx="2280393" cy="2280580"/>
          </a:xfrm>
        </p:grpSpPr>
        <p:sp>
          <p:nvSpPr>
            <p:cNvPr id="1488" name="Google Shape;1488;p35"/>
            <p:cNvSpPr/>
            <p:nvPr/>
          </p:nvSpPr>
          <p:spPr>
            <a:xfrm rot="6847533" flipH="1">
              <a:off x="-356027" y="4216323"/>
              <a:ext cx="1115230" cy="1401371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89" name="Google Shape;1489;p35"/>
            <p:cNvGrpSpPr/>
            <p:nvPr/>
          </p:nvGrpSpPr>
          <p:grpSpPr>
            <a:xfrm rot="-5400000">
              <a:off x="-171875" y="3453684"/>
              <a:ext cx="1808401" cy="1764522"/>
              <a:chOff x="2024475" y="4433550"/>
              <a:chExt cx="623350" cy="608225"/>
            </a:xfrm>
          </p:grpSpPr>
          <p:sp>
            <p:nvSpPr>
              <p:cNvPr id="1490" name="Google Shape;1490;p35"/>
              <p:cNvSpPr/>
              <p:nvPr/>
            </p:nvSpPr>
            <p:spPr>
              <a:xfrm>
                <a:off x="2637250" y="4451875"/>
                <a:ext cx="7875" cy="4200"/>
              </a:xfrm>
              <a:custGeom>
                <a:avLst/>
                <a:gdLst/>
                <a:ahLst/>
                <a:cxnLst/>
                <a:rect l="l" t="t" r="r" b="b"/>
                <a:pathLst>
                  <a:path w="315" h="168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24" y="96"/>
                      <a:pt x="106" y="167"/>
                      <a:pt x="208" y="167"/>
                    </a:cubicBezTo>
                    <a:cubicBezTo>
                      <a:pt x="246" y="167"/>
                      <a:pt x="283" y="154"/>
                      <a:pt x="314" y="137"/>
                    </a:cubicBezTo>
                    <a:cubicBezTo>
                      <a:pt x="297" y="93"/>
                      <a:pt x="283" y="52"/>
                      <a:pt x="263" y="8"/>
                    </a:cubicBezTo>
                    <a:lnTo>
                      <a:pt x="208" y="8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1" name="Google Shape;1491;p35"/>
              <p:cNvSpPr/>
              <p:nvPr/>
            </p:nvSpPr>
            <p:spPr>
              <a:xfrm>
                <a:off x="2619025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3" y="337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2" name="Google Shape;1492;p35"/>
              <p:cNvSpPr/>
              <p:nvPr/>
            </p:nvSpPr>
            <p:spPr>
              <a:xfrm>
                <a:off x="2619025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1" y="99"/>
                      <a:pt x="1" y="218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8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3" name="Google Shape;1493;p35"/>
              <p:cNvSpPr/>
              <p:nvPr/>
            </p:nvSpPr>
            <p:spPr>
              <a:xfrm>
                <a:off x="2637000" y="4481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96"/>
                      <a:pt x="0" y="215"/>
                    </a:cubicBezTo>
                    <a:cubicBezTo>
                      <a:pt x="0" y="334"/>
                      <a:pt x="99" y="433"/>
                      <a:pt x="218" y="433"/>
                    </a:cubicBezTo>
                    <a:cubicBezTo>
                      <a:pt x="337" y="433"/>
                      <a:pt x="433" y="334"/>
                      <a:pt x="433" y="215"/>
                    </a:cubicBezTo>
                    <a:cubicBezTo>
                      <a:pt x="433" y="96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4" name="Google Shape;1494;p35"/>
              <p:cNvSpPr/>
              <p:nvPr/>
            </p:nvSpPr>
            <p:spPr>
              <a:xfrm>
                <a:off x="2637000" y="45173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0"/>
                    </a:moveTo>
                    <a:cubicBezTo>
                      <a:pt x="99" y="0"/>
                      <a:pt x="0" y="96"/>
                      <a:pt x="0" y="215"/>
                    </a:cubicBezTo>
                    <a:cubicBezTo>
                      <a:pt x="0" y="335"/>
                      <a:pt x="99" y="433"/>
                      <a:pt x="218" y="433"/>
                    </a:cubicBezTo>
                    <a:cubicBezTo>
                      <a:pt x="337" y="433"/>
                      <a:pt x="433" y="335"/>
                      <a:pt x="433" y="215"/>
                    </a:cubicBezTo>
                    <a:cubicBezTo>
                      <a:pt x="433" y="96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5" name="Google Shape;1495;p35"/>
              <p:cNvSpPr/>
              <p:nvPr/>
            </p:nvSpPr>
            <p:spPr>
              <a:xfrm>
                <a:off x="2619025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3" y="337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6" name="Google Shape;1496;p35"/>
              <p:cNvSpPr/>
              <p:nvPr/>
            </p:nvSpPr>
            <p:spPr>
              <a:xfrm>
                <a:off x="2619025" y="4571375"/>
                <a:ext cx="7425" cy="8450"/>
              </a:xfrm>
              <a:custGeom>
                <a:avLst/>
                <a:gdLst/>
                <a:ahLst/>
                <a:cxnLst/>
                <a:rect l="l" t="t" r="r" b="b"/>
                <a:pathLst>
                  <a:path w="297" h="338" extrusionOk="0">
                    <a:moveTo>
                      <a:pt x="215" y="0"/>
                    </a:moveTo>
                    <a:cubicBezTo>
                      <a:pt x="96" y="0"/>
                      <a:pt x="1" y="99"/>
                      <a:pt x="1" y="219"/>
                    </a:cubicBezTo>
                    <a:cubicBezTo>
                      <a:pt x="1" y="263"/>
                      <a:pt x="17" y="304"/>
                      <a:pt x="42" y="338"/>
                    </a:cubicBezTo>
                    <a:cubicBezTo>
                      <a:pt x="130" y="236"/>
                      <a:pt x="215" y="126"/>
                      <a:pt x="297" y="17"/>
                    </a:cubicBezTo>
                    <a:cubicBezTo>
                      <a:pt x="273" y="7"/>
                      <a:pt x="246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7" name="Google Shape;1497;p35"/>
              <p:cNvSpPr/>
              <p:nvPr/>
            </p:nvSpPr>
            <p:spPr>
              <a:xfrm>
                <a:off x="2600975" y="4450775"/>
                <a:ext cx="10750" cy="5300"/>
              </a:xfrm>
              <a:custGeom>
                <a:avLst/>
                <a:gdLst/>
                <a:ahLst/>
                <a:cxnLst/>
                <a:rect l="l" t="t" r="r" b="b"/>
                <a:pathLst>
                  <a:path w="430" h="212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3" y="120"/>
                      <a:pt x="99" y="211"/>
                      <a:pt x="218" y="211"/>
                    </a:cubicBezTo>
                    <a:cubicBezTo>
                      <a:pt x="330" y="211"/>
                      <a:pt x="419" y="123"/>
                      <a:pt x="429" y="14"/>
                    </a:cubicBezTo>
                    <a:lnTo>
                      <a:pt x="218" y="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8" name="Google Shape;1498;p35"/>
              <p:cNvSpPr/>
              <p:nvPr/>
            </p:nvSpPr>
            <p:spPr>
              <a:xfrm>
                <a:off x="2583000" y="4463300"/>
                <a:ext cx="107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34" extrusionOk="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4" y="433"/>
                      <a:pt x="430" y="337"/>
                      <a:pt x="430" y="218"/>
                    </a:cubicBezTo>
                    <a:cubicBezTo>
                      <a:pt x="430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9" name="Google Shape;1499;p35"/>
              <p:cNvSpPr/>
              <p:nvPr/>
            </p:nvSpPr>
            <p:spPr>
              <a:xfrm>
                <a:off x="2600975" y="4481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0" name="Google Shape;1500;p35"/>
              <p:cNvSpPr/>
              <p:nvPr/>
            </p:nvSpPr>
            <p:spPr>
              <a:xfrm>
                <a:off x="2583000" y="4499325"/>
                <a:ext cx="107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33" extrusionOk="0">
                    <a:moveTo>
                      <a:pt x="215" y="0"/>
                    </a:moveTo>
                    <a:cubicBezTo>
                      <a:pt x="96" y="0"/>
                      <a:pt x="0" y="99"/>
                      <a:pt x="0" y="218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4" y="433"/>
                      <a:pt x="430" y="338"/>
                      <a:pt x="430" y="218"/>
                    </a:cubicBezTo>
                    <a:cubicBezTo>
                      <a:pt x="430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1" name="Google Shape;1501;p35"/>
              <p:cNvSpPr/>
              <p:nvPr/>
            </p:nvSpPr>
            <p:spPr>
              <a:xfrm>
                <a:off x="2583000" y="4535350"/>
                <a:ext cx="107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34" extrusionOk="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4" y="433"/>
                      <a:pt x="430" y="337"/>
                      <a:pt x="430" y="218"/>
                    </a:cubicBezTo>
                    <a:cubicBezTo>
                      <a:pt x="430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2" name="Google Shape;1502;p35"/>
              <p:cNvSpPr/>
              <p:nvPr/>
            </p:nvSpPr>
            <p:spPr>
              <a:xfrm>
                <a:off x="2600975" y="45173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5"/>
                      <a:pt x="96" y="433"/>
                      <a:pt x="218" y="433"/>
                    </a:cubicBezTo>
                    <a:cubicBezTo>
                      <a:pt x="338" y="433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3" name="Google Shape;1503;p35"/>
              <p:cNvSpPr/>
              <p:nvPr/>
            </p:nvSpPr>
            <p:spPr>
              <a:xfrm>
                <a:off x="2600975" y="45534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4" name="Google Shape;1504;p35"/>
              <p:cNvSpPr/>
              <p:nvPr/>
            </p:nvSpPr>
            <p:spPr>
              <a:xfrm>
                <a:off x="2583000" y="4571375"/>
                <a:ext cx="107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33" extrusionOk="0">
                    <a:moveTo>
                      <a:pt x="215" y="0"/>
                    </a:moveTo>
                    <a:cubicBezTo>
                      <a:pt x="96" y="0"/>
                      <a:pt x="0" y="99"/>
                      <a:pt x="0" y="219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4" y="433"/>
                      <a:pt x="430" y="338"/>
                      <a:pt x="430" y="219"/>
                    </a:cubicBezTo>
                    <a:cubicBezTo>
                      <a:pt x="430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5" name="Google Shape;1505;p35"/>
              <p:cNvSpPr/>
              <p:nvPr/>
            </p:nvSpPr>
            <p:spPr>
              <a:xfrm>
                <a:off x="2600975" y="4589425"/>
                <a:ext cx="8525" cy="7875"/>
              </a:xfrm>
              <a:custGeom>
                <a:avLst/>
                <a:gdLst/>
                <a:ahLst/>
                <a:cxnLst/>
                <a:rect l="l" t="t" r="r" b="b"/>
                <a:pathLst>
                  <a:path w="341" h="315" extrusionOk="0">
                    <a:moveTo>
                      <a:pt x="218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253"/>
                      <a:pt x="11" y="283"/>
                      <a:pt x="28" y="314"/>
                    </a:cubicBezTo>
                    <a:cubicBezTo>
                      <a:pt x="65" y="283"/>
                      <a:pt x="102" y="250"/>
                      <a:pt x="140" y="215"/>
                    </a:cubicBezTo>
                    <a:cubicBezTo>
                      <a:pt x="167" y="195"/>
                      <a:pt x="191" y="174"/>
                      <a:pt x="218" y="151"/>
                    </a:cubicBezTo>
                    <a:cubicBezTo>
                      <a:pt x="259" y="116"/>
                      <a:pt x="300" y="82"/>
                      <a:pt x="341" y="45"/>
                    </a:cubicBezTo>
                    <a:cubicBezTo>
                      <a:pt x="307" y="17"/>
                      <a:pt x="262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6" name="Google Shape;1506;p35"/>
              <p:cNvSpPr/>
              <p:nvPr/>
            </p:nvSpPr>
            <p:spPr>
              <a:xfrm>
                <a:off x="2584275" y="4607650"/>
                <a:ext cx="3000" cy="1825"/>
              </a:xfrm>
              <a:custGeom>
                <a:avLst/>
                <a:gdLst/>
                <a:ahLst/>
                <a:cxnLst/>
                <a:rect l="l" t="t" r="r" b="b"/>
                <a:pathLst>
                  <a:path w="120" h="73" extrusionOk="0">
                    <a:moveTo>
                      <a:pt x="119" y="1"/>
                    </a:moveTo>
                    <a:lnTo>
                      <a:pt x="119" y="1"/>
                    </a:lnTo>
                    <a:cubicBezTo>
                      <a:pt x="72" y="11"/>
                      <a:pt x="31" y="35"/>
                      <a:pt x="1" y="72"/>
                    </a:cubicBezTo>
                    <a:cubicBezTo>
                      <a:pt x="38" y="48"/>
                      <a:pt x="83" y="24"/>
                      <a:pt x="1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7" name="Google Shape;1507;p35"/>
              <p:cNvSpPr/>
              <p:nvPr/>
            </p:nvSpPr>
            <p:spPr>
              <a:xfrm>
                <a:off x="2546875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8" y="433"/>
                      <a:pt x="434" y="337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8" name="Google Shape;1508;p35"/>
              <p:cNvSpPr/>
              <p:nvPr/>
            </p:nvSpPr>
            <p:spPr>
              <a:xfrm>
                <a:off x="2564950" y="4449675"/>
                <a:ext cx="10825" cy="640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256" extrusionOk="0">
                    <a:moveTo>
                      <a:pt x="7" y="0"/>
                    </a:moveTo>
                    <a:cubicBezTo>
                      <a:pt x="7" y="14"/>
                      <a:pt x="0" y="27"/>
                      <a:pt x="0" y="41"/>
                    </a:cubicBezTo>
                    <a:cubicBezTo>
                      <a:pt x="0" y="160"/>
                      <a:pt x="95" y="255"/>
                      <a:pt x="215" y="255"/>
                    </a:cubicBezTo>
                    <a:cubicBezTo>
                      <a:pt x="334" y="255"/>
                      <a:pt x="433" y="160"/>
                      <a:pt x="433" y="41"/>
                    </a:cubicBezTo>
                    <a:cubicBezTo>
                      <a:pt x="433" y="30"/>
                      <a:pt x="430" y="24"/>
                      <a:pt x="426" y="14"/>
                    </a:cubicBezTo>
                    <a:lnTo>
                      <a:pt x="215" y="7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9" name="Google Shape;1509;p35"/>
              <p:cNvSpPr/>
              <p:nvPr/>
            </p:nvSpPr>
            <p:spPr>
              <a:xfrm>
                <a:off x="2546875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4" y="338"/>
                      <a:pt x="434" y="218"/>
                    </a:cubicBezTo>
                    <a:cubicBezTo>
                      <a:pt x="434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0" name="Google Shape;1510;p35"/>
              <p:cNvSpPr/>
              <p:nvPr/>
            </p:nvSpPr>
            <p:spPr>
              <a:xfrm>
                <a:off x="2564950" y="4481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1" name="Google Shape;1511;p35"/>
              <p:cNvSpPr/>
              <p:nvPr/>
            </p:nvSpPr>
            <p:spPr>
              <a:xfrm>
                <a:off x="2546875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8" y="433"/>
                      <a:pt x="434" y="337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2" name="Google Shape;1512;p35"/>
              <p:cNvSpPr/>
              <p:nvPr/>
            </p:nvSpPr>
            <p:spPr>
              <a:xfrm>
                <a:off x="2564950" y="45173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0"/>
                    </a:moveTo>
                    <a:cubicBezTo>
                      <a:pt x="95" y="0"/>
                      <a:pt x="0" y="96"/>
                      <a:pt x="0" y="215"/>
                    </a:cubicBezTo>
                    <a:cubicBezTo>
                      <a:pt x="0" y="335"/>
                      <a:pt x="95" y="433"/>
                      <a:pt x="215" y="433"/>
                    </a:cubicBezTo>
                    <a:cubicBezTo>
                      <a:pt x="334" y="433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3" name="Google Shape;1513;p35"/>
              <p:cNvSpPr/>
              <p:nvPr/>
            </p:nvSpPr>
            <p:spPr>
              <a:xfrm>
                <a:off x="2564950" y="45534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4" name="Google Shape;1514;p35"/>
              <p:cNvSpPr/>
              <p:nvPr/>
            </p:nvSpPr>
            <p:spPr>
              <a:xfrm>
                <a:off x="2546875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9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4" y="338"/>
                      <a:pt x="434" y="219"/>
                    </a:cubicBezTo>
                    <a:cubicBezTo>
                      <a:pt x="434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5" name="Google Shape;1515;p35"/>
              <p:cNvSpPr/>
              <p:nvPr/>
            </p:nvSpPr>
            <p:spPr>
              <a:xfrm>
                <a:off x="2546875" y="4607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4" y="338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6" name="Google Shape;1516;p35"/>
              <p:cNvSpPr/>
              <p:nvPr/>
            </p:nvSpPr>
            <p:spPr>
              <a:xfrm>
                <a:off x="2564950" y="458942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0"/>
                    </a:moveTo>
                    <a:cubicBezTo>
                      <a:pt x="95" y="0"/>
                      <a:pt x="0" y="96"/>
                      <a:pt x="0" y="215"/>
                    </a:cubicBezTo>
                    <a:cubicBezTo>
                      <a:pt x="0" y="335"/>
                      <a:pt x="95" y="434"/>
                      <a:pt x="215" y="434"/>
                    </a:cubicBezTo>
                    <a:cubicBezTo>
                      <a:pt x="334" y="434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7" name="Google Shape;1517;p35"/>
              <p:cNvSpPr/>
              <p:nvPr/>
            </p:nvSpPr>
            <p:spPr>
              <a:xfrm>
                <a:off x="2528900" y="4448575"/>
                <a:ext cx="10850" cy="750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300" extrusionOk="0">
                    <a:moveTo>
                      <a:pt x="18" y="0"/>
                    </a:moveTo>
                    <a:cubicBezTo>
                      <a:pt x="8" y="27"/>
                      <a:pt x="1" y="54"/>
                      <a:pt x="1" y="85"/>
                    </a:cubicBezTo>
                    <a:cubicBezTo>
                      <a:pt x="1" y="204"/>
                      <a:pt x="97" y="299"/>
                      <a:pt x="216" y="299"/>
                    </a:cubicBezTo>
                    <a:cubicBezTo>
                      <a:pt x="335" y="299"/>
                      <a:pt x="433" y="204"/>
                      <a:pt x="433" y="85"/>
                    </a:cubicBezTo>
                    <a:cubicBezTo>
                      <a:pt x="433" y="58"/>
                      <a:pt x="427" y="34"/>
                      <a:pt x="420" y="13"/>
                    </a:cubicBezTo>
                    <a:lnTo>
                      <a:pt x="216" y="7"/>
                    </a:lnTo>
                    <a:lnTo>
                      <a:pt x="1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8" name="Google Shape;1518;p35"/>
              <p:cNvSpPr/>
              <p:nvPr/>
            </p:nvSpPr>
            <p:spPr>
              <a:xfrm>
                <a:off x="2510875" y="44633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99"/>
                      <a:pt x="0" y="218"/>
                    </a:cubicBezTo>
                    <a:cubicBezTo>
                      <a:pt x="0" y="337"/>
                      <a:pt x="99" y="433"/>
                      <a:pt x="218" y="433"/>
                    </a:cubicBezTo>
                    <a:cubicBezTo>
                      <a:pt x="337" y="433"/>
                      <a:pt x="433" y="337"/>
                      <a:pt x="433" y="218"/>
                    </a:cubicBezTo>
                    <a:cubicBezTo>
                      <a:pt x="433" y="99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9" name="Google Shape;1519;p35"/>
              <p:cNvSpPr/>
              <p:nvPr/>
            </p:nvSpPr>
            <p:spPr>
              <a:xfrm>
                <a:off x="2528900" y="4481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6" y="1"/>
                    </a:moveTo>
                    <a:cubicBezTo>
                      <a:pt x="97" y="1"/>
                      <a:pt x="1" y="96"/>
                      <a:pt x="1" y="215"/>
                    </a:cubicBezTo>
                    <a:cubicBezTo>
                      <a:pt x="1" y="334"/>
                      <a:pt x="97" y="433"/>
                      <a:pt x="216" y="433"/>
                    </a:cubicBezTo>
                    <a:cubicBezTo>
                      <a:pt x="335" y="433"/>
                      <a:pt x="433" y="334"/>
                      <a:pt x="433" y="215"/>
                    </a:cubicBezTo>
                    <a:cubicBezTo>
                      <a:pt x="433" y="96"/>
                      <a:pt x="335" y="1"/>
                      <a:pt x="2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0" name="Google Shape;1520;p35"/>
              <p:cNvSpPr/>
              <p:nvPr/>
            </p:nvSpPr>
            <p:spPr>
              <a:xfrm>
                <a:off x="2510875" y="4499325"/>
                <a:ext cx="1082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218" y="0"/>
                    </a:moveTo>
                    <a:cubicBezTo>
                      <a:pt x="99" y="0"/>
                      <a:pt x="0" y="99"/>
                      <a:pt x="0" y="218"/>
                    </a:cubicBezTo>
                    <a:cubicBezTo>
                      <a:pt x="0" y="338"/>
                      <a:pt x="99" y="433"/>
                      <a:pt x="218" y="433"/>
                    </a:cubicBezTo>
                    <a:cubicBezTo>
                      <a:pt x="337" y="433"/>
                      <a:pt x="433" y="338"/>
                      <a:pt x="433" y="218"/>
                    </a:cubicBezTo>
                    <a:cubicBezTo>
                      <a:pt x="433" y="99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1" name="Google Shape;1521;p35"/>
              <p:cNvSpPr/>
              <p:nvPr/>
            </p:nvSpPr>
            <p:spPr>
              <a:xfrm>
                <a:off x="2528900" y="45173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6" y="0"/>
                    </a:moveTo>
                    <a:cubicBezTo>
                      <a:pt x="97" y="0"/>
                      <a:pt x="1" y="96"/>
                      <a:pt x="1" y="215"/>
                    </a:cubicBezTo>
                    <a:cubicBezTo>
                      <a:pt x="1" y="335"/>
                      <a:pt x="97" y="433"/>
                      <a:pt x="216" y="433"/>
                    </a:cubicBezTo>
                    <a:cubicBezTo>
                      <a:pt x="335" y="433"/>
                      <a:pt x="433" y="335"/>
                      <a:pt x="433" y="215"/>
                    </a:cubicBezTo>
                    <a:cubicBezTo>
                      <a:pt x="433" y="96"/>
                      <a:pt x="335" y="0"/>
                      <a:pt x="21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2" name="Google Shape;1522;p35"/>
              <p:cNvSpPr/>
              <p:nvPr/>
            </p:nvSpPr>
            <p:spPr>
              <a:xfrm>
                <a:off x="2510875" y="4535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99"/>
                      <a:pt x="0" y="218"/>
                    </a:cubicBezTo>
                    <a:cubicBezTo>
                      <a:pt x="0" y="337"/>
                      <a:pt x="99" y="433"/>
                      <a:pt x="218" y="433"/>
                    </a:cubicBezTo>
                    <a:cubicBezTo>
                      <a:pt x="337" y="433"/>
                      <a:pt x="433" y="337"/>
                      <a:pt x="433" y="218"/>
                    </a:cubicBezTo>
                    <a:cubicBezTo>
                      <a:pt x="433" y="99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3" name="Google Shape;1523;p35"/>
              <p:cNvSpPr/>
              <p:nvPr/>
            </p:nvSpPr>
            <p:spPr>
              <a:xfrm>
                <a:off x="2510875" y="4571375"/>
                <a:ext cx="1082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218" y="0"/>
                    </a:moveTo>
                    <a:cubicBezTo>
                      <a:pt x="99" y="0"/>
                      <a:pt x="0" y="99"/>
                      <a:pt x="0" y="219"/>
                    </a:cubicBezTo>
                    <a:cubicBezTo>
                      <a:pt x="0" y="338"/>
                      <a:pt x="99" y="433"/>
                      <a:pt x="218" y="433"/>
                    </a:cubicBezTo>
                    <a:cubicBezTo>
                      <a:pt x="337" y="433"/>
                      <a:pt x="433" y="338"/>
                      <a:pt x="433" y="219"/>
                    </a:cubicBezTo>
                    <a:cubicBezTo>
                      <a:pt x="433" y="99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4" name="Google Shape;1524;p35"/>
              <p:cNvSpPr/>
              <p:nvPr/>
            </p:nvSpPr>
            <p:spPr>
              <a:xfrm>
                <a:off x="2528900" y="4553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6" y="1"/>
                    </a:moveTo>
                    <a:cubicBezTo>
                      <a:pt x="97" y="1"/>
                      <a:pt x="1" y="96"/>
                      <a:pt x="1" y="215"/>
                    </a:cubicBezTo>
                    <a:cubicBezTo>
                      <a:pt x="1" y="334"/>
                      <a:pt x="97" y="433"/>
                      <a:pt x="216" y="433"/>
                    </a:cubicBezTo>
                    <a:cubicBezTo>
                      <a:pt x="335" y="433"/>
                      <a:pt x="433" y="334"/>
                      <a:pt x="433" y="215"/>
                    </a:cubicBezTo>
                    <a:cubicBezTo>
                      <a:pt x="433" y="96"/>
                      <a:pt x="335" y="1"/>
                      <a:pt x="2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5" name="Google Shape;1525;p35"/>
              <p:cNvSpPr/>
              <p:nvPr/>
            </p:nvSpPr>
            <p:spPr>
              <a:xfrm>
                <a:off x="2528900" y="458942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6" y="0"/>
                    </a:moveTo>
                    <a:cubicBezTo>
                      <a:pt x="97" y="0"/>
                      <a:pt x="1" y="96"/>
                      <a:pt x="1" y="215"/>
                    </a:cubicBezTo>
                    <a:cubicBezTo>
                      <a:pt x="1" y="335"/>
                      <a:pt x="97" y="434"/>
                      <a:pt x="216" y="434"/>
                    </a:cubicBezTo>
                    <a:cubicBezTo>
                      <a:pt x="335" y="434"/>
                      <a:pt x="433" y="335"/>
                      <a:pt x="433" y="215"/>
                    </a:cubicBezTo>
                    <a:cubicBezTo>
                      <a:pt x="433" y="96"/>
                      <a:pt x="335" y="0"/>
                      <a:pt x="21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6" name="Google Shape;1526;p35"/>
              <p:cNvSpPr/>
              <p:nvPr/>
            </p:nvSpPr>
            <p:spPr>
              <a:xfrm>
                <a:off x="2510875" y="46074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99"/>
                      <a:pt x="0" y="218"/>
                    </a:cubicBezTo>
                    <a:cubicBezTo>
                      <a:pt x="0" y="338"/>
                      <a:pt x="99" y="433"/>
                      <a:pt x="218" y="433"/>
                    </a:cubicBezTo>
                    <a:cubicBezTo>
                      <a:pt x="337" y="433"/>
                      <a:pt x="433" y="338"/>
                      <a:pt x="433" y="218"/>
                    </a:cubicBezTo>
                    <a:cubicBezTo>
                      <a:pt x="433" y="99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7" name="Google Shape;1527;p35"/>
              <p:cNvSpPr/>
              <p:nvPr/>
            </p:nvSpPr>
            <p:spPr>
              <a:xfrm>
                <a:off x="2528900" y="4625450"/>
                <a:ext cx="10525" cy="6500"/>
              </a:xfrm>
              <a:custGeom>
                <a:avLst/>
                <a:gdLst/>
                <a:ahLst/>
                <a:cxnLst/>
                <a:rect l="l" t="t" r="r" b="b"/>
                <a:pathLst>
                  <a:path w="421" h="260" extrusionOk="0">
                    <a:moveTo>
                      <a:pt x="216" y="1"/>
                    </a:moveTo>
                    <a:cubicBezTo>
                      <a:pt x="97" y="1"/>
                      <a:pt x="1" y="96"/>
                      <a:pt x="1" y="215"/>
                    </a:cubicBezTo>
                    <a:cubicBezTo>
                      <a:pt x="1" y="232"/>
                      <a:pt x="8" y="246"/>
                      <a:pt x="8" y="260"/>
                    </a:cubicBezTo>
                    <a:cubicBezTo>
                      <a:pt x="39" y="252"/>
                      <a:pt x="70" y="249"/>
                      <a:pt x="100" y="239"/>
                    </a:cubicBezTo>
                    <a:cubicBezTo>
                      <a:pt x="127" y="232"/>
                      <a:pt x="155" y="225"/>
                      <a:pt x="182" y="215"/>
                    </a:cubicBezTo>
                    <a:cubicBezTo>
                      <a:pt x="192" y="215"/>
                      <a:pt x="205" y="208"/>
                      <a:pt x="216" y="205"/>
                    </a:cubicBezTo>
                    <a:cubicBezTo>
                      <a:pt x="284" y="188"/>
                      <a:pt x="352" y="167"/>
                      <a:pt x="420" y="147"/>
                    </a:cubicBezTo>
                    <a:cubicBezTo>
                      <a:pt x="389" y="62"/>
                      <a:pt x="311" y="1"/>
                      <a:pt x="2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8" name="Google Shape;1528;p35"/>
              <p:cNvSpPr/>
              <p:nvPr/>
            </p:nvSpPr>
            <p:spPr>
              <a:xfrm>
                <a:off x="2474825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8" y="433"/>
                      <a:pt x="434" y="337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9" name="Google Shape;1529;p35"/>
              <p:cNvSpPr/>
              <p:nvPr/>
            </p:nvSpPr>
            <p:spPr>
              <a:xfrm>
                <a:off x="2492900" y="4447450"/>
                <a:ext cx="10825" cy="86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345" extrusionOk="0">
                    <a:moveTo>
                      <a:pt x="48" y="1"/>
                    </a:moveTo>
                    <a:cubicBezTo>
                      <a:pt x="18" y="38"/>
                      <a:pt x="0" y="83"/>
                      <a:pt x="0" y="130"/>
                    </a:cubicBezTo>
                    <a:cubicBezTo>
                      <a:pt x="0" y="249"/>
                      <a:pt x="95" y="344"/>
                      <a:pt x="215" y="344"/>
                    </a:cubicBezTo>
                    <a:cubicBezTo>
                      <a:pt x="334" y="344"/>
                      <a:pt x="433" y="249"/>
                      <a:pt x="433" y="130"/>
                    </a:cubicBezTo>
                    <a:cubicBezTo>
                      <a:pt x="433" y="86"/>
                      <a:pt x="416" y="45"/>
                      <a:pt x="392" y="11"/>
                    </a:cubicBezTo>
                    <a:lnTo>
                      <a:pt x="215" y="7"/>
                    </a:lnTo>
                    <a:lnTo>
                      <a:pt x="4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0" name="Google Shape;1530;p35"/>
              <p:cNvSpPr/>
              <p:nvPr/>
            </p:nvSpPr>
            <p:spPr>
              <a:xfrm>
                <a:off x="2492900" y="4481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1" name="Google Shape;1531;p35"/>
              <p:cNvSpPr/>
              <p:nvPr/>
            </p:nvSpPr>
            <p:spPr>
              <a:xfrm>
                <a:off x="2474825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4" y="338"/>
                      <a:pt x="434" y="218"/>
                    </a:cubicBezTo>
                    <a:cubicBezTo>
                      <a:pt x="434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2" name="Google Shape;1532;p35"/>
              <p:cNvSpPr/>
              <p:nvPr/>
            </p:nvSpPr>
            <p:spPr>
              <a:xfrm>
                <a:off x="2474825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8" y="433"/>
                      <a:pt x="434" y="337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3" name="Google Shape;1533;p35"/>
              <p:cNvSpPr/>
              <p:nvPr/>
            </p:nvSpPr>
            <p:spPr>
              <a:xfrm>
                <a:off x="2492900" y="45173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0"/>
                    </a:moveTo>
                    <a:cubicBezTo>
                      <a:pt x="95" y="0"/>
                      <a:pt x="0" y="96"/>
                      <a:pt x="0" y="215"/>
                    </a:cubicBezTo>
                    <a:cubicBezTo>
                      <a:pt x="0" y="335"/>
                      <a:pt x="95" y="433"/>
                      <a:pt x="215" y="433"/>
                    </a:cubicBezTo>
                    <a:cubicBezTo>
                      <a:pt x="334" y="433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4" name="Google Shape;1534;p35"/>
              <p:cNvSpPr/>
              <p:nvPr/>
            </p:nvSpPr>
            <p:spPr>
              <a:xfrm>
                <a:off x="2474825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9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4" y="338"/>
                      <a:pt x="434" y="219"/>
                    </a:cubicBezTo>
                    <a:cubicBezTo>
                      <a:pt x="434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5" name="Google Shape;1535;p35"/>
              <p:cNvSpPr/>
              <p:nvPr/>
            </p:nvSpPr>
            <p:spPr>
              <a:xfrm>
                <a:off x="2492900" y="45534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6" name="Google Shape;1536;p35"/>
              <p:cNvSpPr/>
              <p:nvPr/>
            </p:nvSpPr>
            <p:spPr>
              <a:xfrm>
                <a:off x="2474825" y="4607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4" y="338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7" name="Google Shape;1537;p35"/>
              <p:cNvSpPr/>
              <p:nvPr/>
            </p:nvSpPr>
            <p:spPr>
              <a:xfrm>
                <a:off x="2492900" y="458942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0"/>
                    </a:moveTo>
                    <a:cubicBezTo>
                      <a:pt x="95" y="0"/>
                      <a:pt x="0" y="96"/>
                      <a:pt x="0" y="215"/>
                    </a:cubicBezTo>
                    <a:cubicBezTo>
                      <a:pt x="0" y="335"/>
                      <a:pt x="95" y="434"/>
                      <a:pt x="215" y="434"/>
                    </a:cubicBezTo>
                    <a:cubicBezTo>
                      <a:pt x="334" y="434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8" name="Google Shape;1538;p35"/>
              <p:cNvSpPr/>
              <p:nvPr/>
            </p:nvSpPr>
            <p:spPr>
              <a:xfrm>
                <a:off x="2492900" y="46254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338"/>
                      <a:pt x="95" y="433"/>
                      <a:pt x="215" y="433"/>
                    </a:cubicBezTo>
                    <a:cubicBezTo>
                      <a:pt x="334" y="433"/>
                      <a:pt x="433" y="338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9" name="Google Shape;1539;p35"/>
              <p:cNvSpPr/>
              <p:nvPr/>
            </p:nvSpPr>
            <p:spPr>
              <a:xfrm>
                <a:off x="2456850" y="4446450"/>
                <a:ext cx="10850" cy="96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385" extrusionOk="0">
                    <a:moveTo>
                      <a:pt x="90" y="0"/>
                    </a:moveTo>
                    <a:cubicBezTo>
                      <a:pt x="39" y="37"/>
                      <a:pt x="1" y="98"/>
                      <a:pt x="1" y="170"/>
                    </a:cubicBezTo>
                    <a:cubicBezTo>
                      <a:pt x="1" y="289"/>
                      <a:pt x="97" y="384"/>
                      <a:pt x="216" y="384"/>
                    </a:cubicBezTo>
                    <a:cubicBezTo>
                      <a:pt x="335" y="384"/>
                      <a:pt x="433" y="289"/>
                      <a:pt x="433" y="170"/>
                    </a:cubicBezTo>
                    <a:cubicBezTo>
                      <a:pt x="433" y="102"/>
                      <a:pt x="400" y="47"/>
                      <a:pt x="352" y="7"/>
                    </a:cubicBezTo>
                    <a:lnTo>
                      <a:pt x="216" y="3"/>
                    </a:lnTo>
                    <a:lnTo>
                      <a:pt x="9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0" name="Google Shape;1540;p35"/>
              <p:cNvSpPr/>
              <p:nvPr/>
            </p:nvSpPr>
            <p:spPr>
              <a:xfrm>
                <a:off x="2438800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8" y="433"/>
                      <a:pt x="433" y="337"/>
                      <a:pt x="433" y="218"/>
                    </a:cubicBezTo>
                    <a:cubicBezTo>
                      <a:pt x="433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35"/>
              <p:cNvSpPr/>
              <p:nvPr/>
            </p:nvSpPr>
            <p:spPr>
              <a:xfrm>
                <a:off x="2438800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3" y="338"/>
                      <a:pt x="433" y="218"/>
                    </a:cubicBezTo>
                    <a:cubicBezTo>
                      <a:pt x="433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2" name="Google Shape;1542;p35"/>
              <p:cNvSpPr/>
              <p:nvPr/>
            </p:nvSpPr>
            <p:spPr>
              <a:xfrm>
                <a:off x="2456850" y="4481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6" y="1"/>
                    </a:moveTo>
                    <a:cubicBezTo>
                      <a:pt x="97" y="1"/>
                      <a:pt x="1" y="96"/>
                      <a:pt x="1" y="215"/>
                    </a:cubicBezTo>
                    <a:cubicBezTo>
                      <a:pt x="1" y="334"/>
                      <a:pt x="97" y="433"/>
                      <a:pt x="216" y="433"/>
                    </a:cubicBezTo>
                    <a:cubicBezTo>
                      <a:pt x="335" y="433"/>
                      <a:pt x="433" y="334"/>
                      <a:pt x="433" y="215"/>
                    </a:cubicBezTo>
                    <a:cubicBezTo>
                      <a:pt x="433" y="96"/>
                      <a:pt x="335" y="1"/>
                      <a:pt x="2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3" name="Google Shape;1543;p35"/>
              <p:cNvSpPr/>
              <p:nvPr/>
            </p:nvSpPr>
            <p:spPr>
              <a:xfrm>
                <a:off x="2438800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8" y="433"/>
                      <a:pt x="433" y="337"/>
                      <a:pt x="433" y="218"/>
                    </a:cubicBezTo>
                    <a:cubicBezTo>
                      <a:pt x="433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4" name="Google Shape;1544;p35"/>
              <p:cNvSpPr/>
              <p:nvPr/>
            </p:nvSpPr>
            <p:spPr>
              <a:xfrm>
                <a:off x="2456850" y="45173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6" y="0"/>
                    </a:moveTo>
                    <a:cubicBezTo>
                      <a:pt x="97" y="0"/>
                      <a:pt x="1" y="96"/>
                      <a:pt x="1" y="215"/>
                    </a:cubicBezTo>
                    <a:cubicBezTo>
                      <a:pt x="1" y="335"/>
                      <a:pt x="97" y="433"/>
                      <a:pt x="216" y="433"/>
                    </a:cubicBezTo>
                    <a:cubicBezTo>
                      <a:pt x="335" y="433"/>
                      <a:pt x="433" y="335"/>
                      <a:pt x="433" y="215"/>
                    </a:cubicBezTo>
                    <a:cubicBezTo>
                      <a:pt x="433" y="96"/>
                      <a:pt x="335" y="0"/>
                      <a:pt x="21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5" name="Google Shape;1545;p35"/>
              <p:cNvSpPr/>
              <p:nvPr/>
            </p:nvSpPr>
            <p:spPr>
              <a:xfrm>
                <a:off x="2456850" y="4553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6" y="1"/>
                    </a:moveTo>
                    <a:cubicBezTo>
                      <a:pt x="97" y="1"/>
                      <a:pt x="1" y="96"/>
                      <a:pt x="1" y="215"/>
                    </a:cubicBezTo>
                    <a:cubicBezTo>
                      <a:pt x="1" y="334"/>
                      <a:pt x="97" y="433"/>
                      <a:pt x="216" y="433"/>
                    </a:cubicBezTo>
                    <a:cubicBezTo>
                      <a:pt x="335" y="433"/>
                      <a:pt x="433" y="334"/>
                      <a:pt x="433" y="215"/>
                    </a:cubicBezTo>
                    <a:cubicBezTo>
                      <a:pt x="433" y="96"/>
                      <a:pt x="335" y="1"/>
                      <a:pt x="2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6" name="Google Shape;1546;p35"/>
              <p:cNvSpPr/>
              <p:nvPr/>
            </p:nvSpPr>
            <p:spPr>
              <a:xfrm>
                <a:off x="2438800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9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3" y="338"/>
                      <a:pt x="433" y="219"/>
                    </a:cubicBezTo>
                    <a:cubicBezTo>
                      <a:pt x="433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7" name="Google Shape;1547;p35"/>
              <p:cNvSpPr/>
              <p:nvPr/>
            </p:nvSpPr>
            <p:spPr>
              <a:xfrm>
                <a:off x="2456850" y="458942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6" y="0"/>
                    </a:moveTo>
                    <a:cubicBezTo>
                      <a:pt x="97" y="0"/>
                      <a:pt x="1" y="96"/>
                      <a:pt x="1" y="215"/>
                    </a:cubicBezTo>
                    <a:cubicBezTo>
                      <a:pt x="1" y="335"/>
                      <a:pt x="97" y="434"/>
                      <a:pt x="216" y="434"/>
                    </a:cubicBezTo>
                    <a:cubicBezTo>
                      <a:pt x="335" y="434"/>
                      <a:pt x="433" y="335"/>
                      <a:pt x="433" y="215"/>
                    </a:cubicBezTo>
                    <a:cubicBezTo>
                      <a:pt x="433" y="96"/>
                      <a:pt x="335" y="0"/>
                      <a:pt x="21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8" name="Google Shape;1548;p35"/>
              <p:cNvSpPr/>
              <p:nvPr/>
            </p:nvSpPr>
            <p:spPr>
              <a:xfrm>
                <a:off x="2438800" y="4607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3" y="338"/>
                      <a:pt x="433" y="218"/>
                    </a:cubicBezTo>
                    <a:cubicBezTo>
                      <a:pt x="433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9" name="Google Shape;1549;p35"/>
              <p:cNvSpPr/>
              <p:nvPr/>
            </p:nvSpPr>
            <p:spPr>
              <a:xfrm>
                <a:off x="2456850" y="46254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6" y="1"/>
                    </a:moveTo>
                    <a:cubicBezTo>
                      <a:pt x="97" y="1"/>
                      <a:pt x="1" y="96"/>
                      <a:pt x="1" y="215"/>
                    </a:cubicBezTo>
                    <a:cubicBezTo>
                      <a:pt x="1" y="338"/>
                      <a:pt x="97" y="433"/>
                      <a:pt x="216" y="433"/>
                    </a:cubicBezTo>
                    <a:cubicBezTo>
                      <a:pt x="335" y="433"/>
                      <a:pt x="433" y="338"/>
                      <a:pt x="433" y="215"/>
                    </a:cubicBezTo>
                    <a:cubicBezTo>
                      <a:pt x="433" y="96"/>
                      <a:pt x="335" y="1"/>
                      <a:pt x="2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0" name="Google Shape;1550;p35"/>
              <p:cNvSpPr/>
              <p:nvPr/>
            </p:nvSpPr>
            <p:spPr>
              <a:xfrm>
                <a:off x="2420850" y="4445425"/>
                <a:ext cx="10825" cy="106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26" extrusionOk="0">
                    <a:moveTo>
                      <a:pt x="197" y="0"/>
                    </a:moveTo>
                    <a:cubicBezTo>
                      <a:pt x="85" y="7"/>
                      <a:pt x="0" y="98"/>
                      <a:pt x="0" y="211"/>
                    </a:cubicBezTo>
                    <a:cubicBezTo>
                      <a:pt x="0" y="330"/>
                      <a:pt x="95" y="425"/>
                      <a:pt x="214" y="425"/>
                    </a:cubicBezTo>
                    <a:cubicBezTo>
                      <a:pt x="334" y="425"/>
                      <a:pt x="433" y="330"/>
                      <a:pt x="433" y="211"/>
                    </a:cubicBezTo>
                    <a:cubicBezTo>
                      <a:pt x="433" y="98"/>
                      <a:pt x="348" y="13"/>
                      <a:pt x="23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1" name="Google Shape;1551;p35"/>
              <p:cNvSpPr/>
              <p:nvPr/>
            </p:nvSpPr>
            <p:spPr>
              <a:xfrm>
                <a:off x="2402775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99" y="1"/>
                      <a:pt x="1" y="99"/>
                      <a:pt x="1" y="218"/>
                    </a:cubicBezTo>
                    <a:cubicBezTo>
                      <a:pt x="1" y="337"/>
                      <a:pt x="99" y="433"/>
                      <a:pt x="219" y="433"/>
                    </a:cubicBezTo>
                    <a:cubicBezTo>
                      <a:pt x="338" y="433"/>
                      <a:pt x="434" y="337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2" name="Google Shape;1552;p35"/>
              <p:cNvSpPr/>
              <p:nvPr/>
            </p:nvSpPr>
            <p:spPr>
              <a:xfrm>
                <a:off x="2420850" y="4481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4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334"/>
                      <a:pt x="95" y="433"/>
                      <a:pt x="214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3" name="Google Shape;1553;p35"/>
              <p:cNvSpPr/>
              <p:nvPr/>
            </p:nvSpPr>
            <p:spPr>
              <a:xfrm>
                <a:off x="2402775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99" y="0"/>
                      <a:pt x="1" y="99"/>
                      <a:pt x="1" y="218"/>
                    </a:cubicBezTo>
                    <a:cubicBezTo>
                      <a:pt x="1" y="338"/>
                      <a:pt x="99" y="433"/>
                      <a:pt x="219" y="433"/>
                    </a:cubicBezTo>
                    <a:cubicBezTo>
                      <a:pt x="338" y="433"/>
                      <a:pt x="434" y="338"/>
                      <a:pt x="434" y="218"/>
                    </a:cubicBezTo>
                    <a:cubicBezTo>
                      <a:pt x="434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4" name="Google Shape;1554;p35"/>
              <p:cNvSpPr/>
              <p:nvPr/>
            </p:nvSpPr>
            <p:spPr>
              <a:xfrm>
                <a:off x="2402775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99" y="1"/>
                      <a:pt x="1" y="99"/>
                      <a:pt x="1" y="218"/>
                    </a:cubicBezTo>
                    <a:cubicBezTo>
                      <a:pt x="1" y="337"/>
                      <a:pt x="99" y="433"/>
                      <a:pt x="219" y="433"/>
                    </a:cubicBezTo>
                    <a:cubicBezTo>
                      <a:pt x="338" y="433"/>
                      <a:pt x="434" y="337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5" name="Google Shape;1555;p35"/>
              <p:cNvSpPr/>
              <p:nvPr/>
            </p:nvSpPr>
            <p:spPr>
              <a:xfrm>
                <a:off x="2420850" y="45173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4" y="0"/>
                    </a:moveTo>
                    <a:cubicBezTo>
                      <a:pt x="95" y="0"/>
                      <a:pt x="0" y="96"/>
                      <a:pt x="0" y="215"/>
                    </a:cubicBezTo>
                    <a:cubicBezTo>
                      <a:pt x="0" y="335"/>
                      <a:pt x="95" y="433"/>
                      <a:pt x="214" y="433"/>
                    </a:cubicBezTo>
                    <a:cubicBezTo>
                      <a:pt x="334" y="433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6" name="Google Shape;1556;p35"/>
              <p:cNvSpPr/>
              <p:nvPr/>
            </p:nvSpPr>
            <p:spPr>
              <a:xfrm>
                <a:off x="2420850" y="45534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4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334"/>
                      <a:pt x="95" y="433"/>
                      <a:pt x="214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7" name="Google Shape;1557;p35"/>
              <p:cNvSpPr/>
              <p:nvPr/>
            </p:nvSpPr>
            <p:spPr>
              <a:xfrm>
                <a:off x="2402775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99" y="0"/>
                      <a:pt x="1" y="99"/>
                      <a:pt x="1" y="219"/>
                    </a:cubicBezTo>
                    <a:cubicBezTo>
                      <a:pt x="1" y="338"/>
                      <a:pt x="99" y="433"/>
                      <a:pt x="219" y="433"/>
                    </a:cubicBezTo>
                    <a:cubicBezTo>
                      <a:pt x="338" y="433"/>
                      <a:pt x="434" y="338"/>
                      <a:pt x="434" y="219"/>
                    </a:cubicBezTo>
                    <a:cubicBezTo>
                      <a:pt x="434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8" name="Google Shape;1558;p35"/>
              <p:cNvSpPr/>
              <p:nvPr/>
            </p:nvSpPr>
            <p:spPr>
              <a:xfrm>
                <a:off x="2420850" y="458942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4" y="0"/>
                    </a:moveTo>
                    <a:cubicBezTo>
                      <a:pt x="95" y="0"/>
                      <a:pt x="0" y="96"/>
                      <a:pt x="0" y="215"/>
                    </a:cubicBezTo>
                    <a:cubicBezTo>
                      <a:pt x="0" y="335"/>
                      <a:pt x="95" y="434"/>
                      <a:pt x="214" y="434"/>
                    </a:cubicBezTo>
                    <a:cubicBezTo>
                      <a:pt x="334" y="434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9" name="Google Shape;1559;p35"/>
              <p:cNvSpPr/>
              <p:nvPr/>
            </p:nvSpPr>
            <p:spPr>
              <a:xfrm>
                <a:off x="2386025" y="4625450"/>
                <a:ext cx="9300" cy="4125"/>
              </a:xfrm>
              <a:custGeom>
                <a:avLst/>
                <a:gdLst/>
                <a:ahLst/>
                <a:cxnLst/>
                <a:rect l="l" t="t" r="r" b="b"/>
                <a:pathLst>
                  <a:path w="372" h="165" extrusionOk="0">
                    <a:moveTo>
                      <a:pt x="167" y="1"/>
                    </a:moveTo>
                    <a:cubicBezTo>
                      <a:pt x="98" y="1"/>
                      <a:pt x="37" y="35"/>
                      <a:pt x="0" y="86"/>
                    </a:cubicBezTo>
                    <a:cubicBezTo>
                      <a:pt x="54" y="100"/>
                      <a:pt x="112" y="109"/>
                      <a:pt x="167" y="120"/>
                    </a:cubicBezTo>
                    <a:cubicBezTo>
                      <a:pt x="235" y="137"/>
                      <a:pt x="303" y="150"/>
                      <a:pt x="371" y="164"/>
                    </a:cubicBezTo>
                    <a:cubicBezTo>
                      <a:pt x="348" y="69"/>
                      <a:pt x="266" y="1"/>
                      <a:pt x="16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0" name="Google Shape;1560;p35"/>
              <p:cNvSpPr/>
              <p:nvPr/>
            </p:nvSpPr>
            <p:spPr>
              <a:xfrm>
                <a:off x="2402775" y="4607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99" y="1"/>
                      <a:pt x="1" y="99"/>
                      <a:pt x="1" y="218"/>
                    </a:cubicBezTo>
                    <a:cubicBezTo>
                      <a:pt x="1" y="338"/>
                      <a:pt x="99" y="433"/>
                      <a:pt x="219" y="433"/>
                    </a:cubicBezTo>
                    <a:cubicBezTo>
                      <a:pt x="338" y="433"/>
                      <a:pt x="434" y="338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1" name="Google Shape;1561;p35"/>
              <p:cNvSpPr/>
              <p:nvPr/>
            </p:nvSpPr>
            <p:spPr>
              <a:xfrm>
                <a:off x="2420850" y="4625450"/>
                <a:ext cx="10825" cy="9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393" extrusionOk="0">
                    <a:moveTo>
                      <a:pt x="214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270"/>
                      <a:pt x="21" y="314"/>
                      <a:pt x="51" y="351"/>
                    </a:cubicBezTo>
                    <a:cubicBezTo>
                      <a:pt x="106" y="362"/>
                      <a:pt x="161" y="372"/>
                      <a:pt x="214" y="378"/>
                    </a:cubicBezTo>
                    <a:cubicBezTo>
                      <a:pt x="255" y="386"/>
                      <a:pt x="293" y="389"/>
                      <a:pt x="334" y="392"/>
                    </a:cubicBezTo>
                    <a:cubicBezTo>
                      <a:pt x="392" y="355"/>
                      <a:pt x="433" y="290"/>
                      <a:pt x="433" y="215"/>
                    </a:cubicBezTo>
                    <a:cubicBezTo>
                      <a:pt x="433" y="96"/>
                      <a:pt x="334" y="1"/>
                      <a:pt x="21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2" name="Google Shape;1562;p35"/>
              <p:cNvSpPr/>
              <p:nvPr/>
            </p:nvSpPr>
            <p:spPr>
              <a:xfrm>
                <a:off x="2384800" y="4445325"/>
                <a:ext cx="10775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1" h="430" extrusionOk="0">
                    <a:moveTo>
                      <a:pt x="216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4"/>
                      <a:pt x="96" y="429"/>
                      <a:pt x="216" y="429"/>
                    </a:cubicBezTo>
                    <a:cubicBezTo>
                      <a:pt x="335" y="429"/>
                      <a:pt x="430" y="334"/>
                      <a:pt x="430" y="215"/>
                    </a:cubicBezTo>
                    <a:cubicBezTo>
                      <a:pt x="430" y="96"/>
                      <a:pt x="335" y="0"/>
                      <a:pt x="21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3" name="Google Shape;1563;p35"/>
              <p:cNvSpPr/>
              <p:nvPr/>
            </p:nvSpPr>
            <p:spPr>
              <a:xfrm>
                <a:off x="2366750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7" y="1"/>
                      <a:pt x="1" y="99"/>
                      <a:pt x="1" y="218"/>
                    </a:cubicBezTo>
                    <a:cubicBezTo>
                      <a:pt x="1" y="337"/>
                      <a:pt x="97" y="433"/>
                      <a:pt x="215" y="433"/>
                    </a:cubicBezTo>
                    <a:cubicBezTo>
                      <a:pt x="338" y="433"/>
                      <a:pt x="433" y="337"/>
                      <a:pt x="433" y="218"/>
                    </a:cubicBezTo>
                    <a:cubicBezTo>
                      <a:pt x="433" y="99"/>
                      <a:pt x="338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4" name="Google Shape;1564;p35"/>
              <p:cNvSpPr/>
              <p:nvPr/>
            </p:nvSpPr>
            <p:spPr>
              <a:xfrm>
                <a:off x="2384800" y="4481350"/>
                <a:ext cx="1077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1" h="434" extrusionOk="0">
                    <a:moveTo>
                      <a:pt x="216" y="1"/>
                    </a:moveTo>
                    <a:cubicBezTo>
                      <a:pt x="96" y="1"/>
                      <a:pt x="1" y="96"/>
                      <a:pt x="1" y="215"/>
                    </a:cubicBezTo>
                    <a:cubicBezTo>
                      <a:pt x="1" y="334"/>
                      <a:pt x="96" y="433"/>
                      <a:pt x="216" y="433"/>
                    </a:cubicBezTo>
                    <a:cubicBezTo>
                      <a:pt x="335" y="433"/>
                      <a:pt x="430" y="334"/>
                      <a:pt x="430" y="215"/>
                    </a:cubicBezTo>
                    <a:cubicBezTo>
                      <a:pt x="430" y="96"/>
                      <a:pt x="335" y="1"/>
                      <a:pt x="2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5" name="Google Shape;1565;p35"/>
              <p:cNvSpPr/>
              <p:nvPr/>
            </p:nvSpPr>
            <p:spPr>
              <a:xfrm>
                <a:off x="2366750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7" y="0"/>
                      <a:pt x="1" y="99"/>
                      <a:pt x="1" y="218"/>
                    </a:cubicBezTo>
                    <a:cubicBezTo>
                      <a:pt x="1" y="338"/>
                      <a:pt x="97" y="433"/>
                      <a:pt x="215" y="433"/>
                    </a:cubicBezTo>
                    <a:cubicBezTo>
                      <a:pt x="338" y="433"/>
                      <a:pt x="433" y="338"/>
                      <a:pt x="433" y="218"/>
                    </a:cubicBezTo>
                    <a:cubicBezTo>
                      <a:pt x="433" y="99"/>
                      <a:pt x="338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6" name="Google Shape;1566;p35"/>
              <p:cNvSpPr/>
              <p:nvPr/>
            </p:nvSpPr>
            <p:spPr>
              <a:xfrm>
                <a:off x="2384800" y="4517375"/>
                <a:ext cx="1077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1" h="434" extrusionOk="0">
                    <a:moveTo>
                      <a:pt x="216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5"/>
                      <a:pt x="96" y="433"/>
                      <a:pt x="216" y="433"/>
                    </a:cubicBezTo>
                    <a:cubicBezTo>
                      <a:pt x="335" y="433"/>
                      <a:pt x="430" y="335"/>
                      <a:pt x="430" y="215"/>
                    </a:cubicBezTo>
                    <a:cubicBezTo>
                      <a:pt x="430" y="96"/>
                      <a:pt x="335" y="0"/>
                      <a:pt x="21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7" name="Google Shape;1567;p35"/>
              <p:cNvSpPr/>
              <p:nvPr/>
            </p:nvSpPr>
            <p:spPr>
              <a:xfrm>
                <a:off x="2366750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7" y="1"/>
                      <a:pt x="1" y="99"/>
                      <a:pt x="1" y="218"/>
                    </a:cubicBezTo>
                    <a:cubicBezTo>
                      <a:pt x="1" y="337"/>
                      <a:pt x="97" y="433"/>
                      <a:pt x="215" y="433"/>
                    </a:cubicBezTo>
                    <a:cubicBezTo>
                      <a:pt x="338" y="433"/>
                      <a:pt x="433" y="337"/>
                      <a:pt x="433" y="218"/>
                    </a:cubicBezTo>
                    <a:cubicBezTo>
                      <a:pt x="433" y="99"/>
                      <a:pt x="338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8" name="Google Shape;1568;p35"/>
              <p:cNvSpPr/>
              <p:nvPr/>
            </p:nvSpPr>
            <p:spPr>
              <a:xfrm>
                <a:off x="2384800" y="4553400"/>
                <a:ext cx="1077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1" h="434" extrusionOk="0">
                    <a:moveTo>
                      <a:pt x="216" y="1"/>
                    </a:moveTo>
                    <a:cubicBezTo>
                      <a:pt x="96" y="1"/>
                      <a:pt x="1" y="96"/>
                      <a:pt x="1" y="215"/>
                    </a:cubicBezTo>
                    <a:cubicBezTo>
                      <a:pt x="1" y="334"/>
                      <a:pt x="96" y="433"/>
                      <a:pt x="216" y="433"/>
                    </a:cubicBezTo>
                    <a:cubicBezTo>
                      <a:pt x="335" y="433"/>
                      <a:pt x="430" y="334"/>
                      <a:pt x="430" y="215"/>
                    </a:cubicBezTo>
                    <a:cubicBezTo>
                      <a:pt x="430" y="96"/>
                      <a:pt x="335" y="1"/>
                      <a:pt x="2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9" name="Google Shape;1569;p35"/>
              <p:cNvSpPr/>
              <p:nvPr/>
            </p:nvSpPr>
            <p:spPr>
              <a:xfrm>
                <a:off x="2366750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7" y="0"/>
                      <a:pt x="1" y="99"/>
                      <a:pt x="1" y="219"/>
                    </a:cubicBezTo>
                    <a:cubicBezTo>
                      <a:pt x="1" y="338"/>
                      <a:pt x="97" y="433"/>
                      <a:pt x="215" y="433"/>
                    </a:cubicBezTo>
                    <a:cubicBezTo>
                      <a:pt x="338" y="433"/>
                      <a:pt x="433" y="338"/>
                      <a:pt x="433" y="219"/>
                    </a:cubicBezTo>
                    <a:cubicBezTo>
                      <a:pt x="433" y="99"/>
                      <a:pt x="338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0" name="Google Shape;1570;p35"/>
              <p:cNvSpPr/>
              <p:nvPr/>
            </p:nvSpPr>
            <p:spPr>
              <a:xfrm>
                <a:off x="2366750" y="4607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7" y="1"/>
                      <a:pt x="1" y="99"/>
                      <a:pt x="1" y="218"/>
                    </a:cubicBezTo>
                    <a:cubicBezTo>
                      <a:pt x="1" y="338"/>
                      <a:pt x="97" y="433"/>
                      <a:pt x="215" y="433"/>
                    </a:cubicBezTo>
                    <a:cubicBezTo>
                      <a:pt x="338" y="433"/>
                      <a:pt x="433" y="338"/>
                      <a:pt x="433" y="218"/>
                    </a:cubicBezTo>
                    <a:cubicBezTo>
                      <a:pt x="433" y="99"/>
                      <a:pt x="338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1" name="Google Shape;1571;p35"/>
              <p:cNvSpPr/>
              <p:nvPr/>
            </p:nvSpPr>
            <p:spPr>
              <a:xfrm>
                <a:off x="2384800" y="4589425"/>
                <a:ext cx="1077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1" h="434" extrusionOk="0">
                    <a:moveTo>
                      <a:pt x="216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5"/>
                      <a:pt x="96" y="434"/>
                      <a:pt x="216" y="434"/>
                    </a:cubicBezTo>
                    <a:cubicBezTo>
                      <a:pt x="335" y="434"/>
                      <a:pt x="430" y="335"/>
                      <a:pt x="430" y="215"/>
                    </a:cubicBezTo>
                    <a:cubicBezTo>
                      <a:pt x="430" y="96"/>
                      <a:pt x="335" y="0"/>
                      <a:pt x="21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2" name="Google Shape;1572;p35"/>
              <p:cNvSpPr/>
              <p:nvPr/>
            </p:nvSpPr>
            <p:spPr>
              <a:xfrm>
                <a:off x="2348700" y="4445325"/>
                <a:ext cx="1085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0" extrusionOk="0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4"/>
                      <a:pt x="99" y="429"/>
                      <a:pt x="218" y="429"/>
                    </a:cubicBezTo>
                    <a:cubicBezTo>
                      <a:pt x="338" y="429"/>
                      <a:pt x="433" y="334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3" name="Google Shape;1573;p35"/>
              <p:cNvSpPr/>
              <p:nvPr/>
            </p:nvSpPr>
            <p:spPr>
              <a:xfrm>
                <a:off x="2330725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5" y="433"/>
                      <a:pt x="434" y="337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4" name="Google Shape;1574;p35"/>
              <p:cNvSpPr/>
              <p:nvPr/>
            </p:nvSpPr>
            <p:spPr>
              <a:xfrm>
                <a:off x="2330725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0" y="99"/>
                      <a:pt x="0" y="218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5" y="433"/>
                      <a:pt x="434" y="338"/>
                      <a:pt x="434" y="218"/>
                    </a:cubicBezTo>
                    <a:cubicBezTo>
                      <a:pt x="434" y="99"/>
                      <a:pt x="335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5" name="Google Shape;1575;p35"/>
              <p:cNvSpPr/>
              <p:nvPr/>
            </p:nvSpPr>
            <p:spPr>
              <a:xfrm>
                <a:off x="2348700" y="4481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1"/>
                    </a:moveTo>
                    <a:cubicBezTo>
                      <a:pt x="99" y="1"/>
                      <a:pt x="1" y="96"/>
                      <a:pt x="1" y="215"/>
                    </a:cubicBezTo>
                    <a:cubicBezTo>
                      <a:pt x="1" y="334"/>
                      <a:pt x="99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6" name="Google Shape;1576;p35"/>
              <p:cNvSpPr/>
              <p:nvPr/>
            </p:nvSpPr>
            <p:spPr>
              <a:xfrm>
                <a:off x="2348700" y="45173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5"/>
                      <a:pt x="99" y="433"/>
                      <a:pt x="218" y="433"/>
                    </a:cubicBezTo>
                    <a:cubicBezTo>
                      <a:pt x="338" y="433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7" name="Google Shape;1577;p35"/>
              <p:cNvSpPr/>
              <p:nvPr/>
            </p:nvSpPr>
            <p:spPr>
              <a:xfrm>
                <a:off x="2330725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5" y="433"/>
                      <a:pt x="434" y="337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8" name="Google Shape;1578;p35"/>
              <p:cNvSpPr/>
              <p:nvPr/>
            </p:nvSpPr>
            <p:spPr>
              <a:xfrm>
                <a:off x="2330725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0" y="99"/>
                      <a:pt x="0" y="219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5" y="433"/>
                      <a:pt x="434" y="338"/>
                      <a:pt x="434" y="219"/>
                    </a:cubicBezTo>
                    <a:cubicBezTo>
                      <a:pt x="434" y="99"/>
                      <a:pt x="335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9" name="Google Shape;1579;p35"/>
              <p:cNvSpPr/>
              <p:nvPr/>
            </p:nvSpPr>
            <p:spPr>
              <a:xfrm>
                <a:off x="2348700" y="4553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1"/>
                    </a:moveTo>
                    <a:cubicBezTo>
                      <a:pt x="99" y="1"/>
                      <a:pt x="1" y="96"/>
                      <a:pt x="1" y="215"/>
                    </a:cubicBezTo>
                    <a:cubicBezTo>
                      <a:pt x="1" y="334"/>
                      <a:pt x="99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0" name="Google Shape;1580;p35"/>
              <p:cNvSpPr/>
              <p:nvPr/>
            </p:nvSpPr>
            <p:spPr>
              <a:xfrm>
                <a:off x="2348700" y="458942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5"/>
                      <a:pt x="99" y="434"/>
                      <a:pt x="218" y="434"/>
                    </a:cubicBezTo>
                    <a:cubicBezTo>
                      <a:pt x="338" y="434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1" name="Google Shape;1581;p35"/>
              <p:cNvSpPr/>
              <p:nvPr/>
            </p:nvSpPr>
            <p:spPr>
              <a:xfrm>
                <a:off x="2330725" y="4607400"/>
                <a:ext cx="10850" cy="1050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20" extrusionOk="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290"/>
                      <a:pt x="38" y="351"/>
                      <a:pt x="90" y="389"/>
                    </a:cubicBezTo>
                    <a:cubicBezTo>
                      <a:pt x="154" y="399"/>
                      <a:pt x="219" y="410"/>
                      <a:pt x="283" y="419"/>
                    </a:cubicBezTo>
                    <a:cubicBezTo>
                      <a:pt x="368" y="392"/>
                      <a:pt x="434" y="314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2" name="Google Shape;1582;p35"/>
              <p:cNvSpPr/>
              <p:nvPr/>
            </p:nvSpPr>
            <p:spPr>
              <a:xfrm>
                <a:off x="2312675" y="4445325"/>
                <a:ext cx="10825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0" extrusionOk="0">
                    <a:moveTo>
                      <a:pt x="219" y="0"/>
                    </a:moveTo>
                    <a:cubicBezTo>
                      <a:pt x="99" y="0"/>
                      <a:pt x="0" y="96"/>
                      <a:pt x="0" y="215"/>
                    </a:cubicBezTo>
                    <a:cubicBezTo>
                      <a:pt x="0" y="334"/>
                      <a:pt x="99" y="429"/>
                      <a:pt x="219" y="429"/>
                    </a:cubicBezTo>
                    <a:cubicBezTo>
                      <a:pt x="338" y="429"/>
                      <a:pt x="433" y="334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3" name="Google Shape;1583;p35"/>
              <p:cNvSpPr/>
              <p:nvPr/>
            </p:nvSpPr>
            <p:spPr>
              <a:xfrm>
                <a:off x="2294700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3" y="337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4" name="Google Shape;1584;p35"/>
              <p:cNvSpPr/>
              <p:nvPr/>
            </p:nvSpPr>
            <p:spPr>
              <a:xfrm>
                <a:off x="2312675" y="4481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1"/>
                    </a:moveTo>
                    <a:cubicBezTo>
                      <a:pt x="99" y="1"/>
                      <a:pt x="0" y="96"/>
                      <a:pt x="0" y="215"/>
                    </a:cubicBezTo>
                    <a:cubicBezTo>
                      <a:pt x="0" y="334"/>
                      <a:pt x="99" y="433"/>
                      <a:pt x="219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5" name="Google Shape;1585;p35"/>
              <p:cNvSpPr/>
              <p:nvPr/>
            </p:nvSpPr>
            <p:spPr>
              <a:xfrm>
                <a:off x="2294700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1" y="99"/>
                      <a:pt x="1" y="218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8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6" name="Google Shape;1586;p35"/>
              <p:cNvSpPr/>
              <p:nvPr/>
            </p:nvSpPr>
            <p:spPr>
              <a:xfrm>
                <a:off x="2312675" y="45173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0"/>
                    </a:moveTo>
                    <a:cubicBezTo>
                      <a:pt x="99" y="0"/>
                      <a:pt x="0" y="96"/>
                      <a:pt x="0" y="215"/>
                    </a:cubicBezTo>
                    <a:cubicBezTo>
                      <a:pt x="0" y="335"/>
                      <a:pt x="99" y="433"/>
                      <a:pt x="219" y="433"/>
                    </a:cubicBezTo>
                    <a:cubicBezTo>
                      <a:pt x="338" y="433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7" name="Google Shape;1587;p35"/>
              <p:cNvSpPr/>
              <p:nvPr/>
            </p:nvSpPr>
            <p:spPr>
              <a:xfrm>
                <a:off x="2294700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3" y="337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8" name="Google Shape;1588;p35"/>
              <p:cNvSpPr/>
              <p:nvPr/>
            </p:nvSpPr>
            <p:spPr>
              <a:xfrm>
                <a:off x="2312675" y="45534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1"/>
                    </a:moveTo>
                    <a:cubicBezTo>
                      <a:pt x="99" y="1"/>
                      <a:pt x="0" y="96"/>
                      <a:pt x="0" y="215"/>
                    </a:cubicBezTo>
                    <a:cubicBezTo>
                      <a:pt x="0" y="334"/>
                      <a:pt x="99" y="433"/>
                      <a:pt x="219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9" name="Google Shape;1589;p35"/>
              <p:cNvSpPr/>
              <p:nvPr/>
            </p:nvSpPr>
            <p:spPr>
              <a:xfrm>
                <a:off x="2294700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1" y="99"/>
                      <a:pt x="1" y="219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9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0" name="Google Shape;1590;p35"/>
              <p:cNvSpPr/>
              <p:nvPr/>
            </p:nvSpPr>
            <p:spPr>
              <a:xfrm>
                <a:off x="2294700" y="4607400"/>
                <a:ext cx="10850" cy="667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267" extrusionOk="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232"/>
                      <a:pt x="4" y="242"/>
                      <a:pt x="7" y="256"/>
                    </a:cubicBezTo>
                    <a:cubicBezTo>
                      <a:pt x="147" y="256"/>
                      <a:pt x="284" y="259"/>
                      <a:pt x="424" y="266"/>
                    </a:cubicBezTo>
                    <a:cubicBezTo>
                      <a:pt x="427" y="249"/>
                      <a:pt x="433" y="235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1" name="Google Shape;1591;p35"/>
              <p:cNvSpPr/>
              <p:nvPr/>
            </p:nvSpPr>
            <p:spPr>
              <a:xfrm>
                <a:off x="2312675" y="458942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0"/>
                    </a:moveTo>
                    <a:cubicBezTo>
                      <a:pt x="99" y="0"/>
                      <a:pt x="0" y="96"/>
                      <a:pt x="0" y="215"/>
                    </a:cubicBezTo>
                    <a:cubicBezTo>
                      <a:pt x="0" y="335"/>
                      <a:pt x="99" y="434"/>
                      <a:pt x="219" y="434"/>
                    </a:cubicBezTo>
                    <a:cubicBezTo>
                      <a:pt x="338" y="434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2" name="Google Shape;1592;p35"/>
              <p:cNvSpPr/>
              <p:nvPr/>
            </p:nvSpPr>
            <p:spPr>
              <a:xfrm>
                <a:off x="2276650" y="4445325"/>
                <a:ext cx="1085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0" extrusionOk="0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4"/>
                      <a:pt x="99" y="429"/>
                      <a:pt x="218" y="429"/>
                    </a:cubicBezTo>
                    <a:cubicBezTo>
                      <a:pt x="338" y="429"/>
                      <a:pt x="433" y="334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3" name="Google Shape;1593;p35"/>
              <p:cNvSpPr/>
              <p:nvPr/>
            </p:nvSpPr>
            <p:spPr>
              <a:xfrm>
                <a:off x="2258675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5" y="433"/>
                      <a:pt x="434" y="337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4" name="Google Shape;1594;p35"/>
              <p:cNvSpPr/>
              <p:nvPr/>
            </p:nvSpPr>
            <p:spPr>
              <a:xfrm>
                <a:off x="2258675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0" y="99"/>
                      <a:pt x="0" y="218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5" y="433"/>
                      <a:pt x="434" y="338"/>
                      <a:pt x="434" y="218"/>
                    </a:cubicBezTo>
                    <a:cubicBezTo>
                      <a:pt x="434" y="99"/>
                      <a:pt x="335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5" name="Google Shape;1595;p35"/>
              <p:cNvSpPr/>
              <p:nvPr/>
            </p:nvSpPr>
            <p:spPr>
              <a:xfrm>
                <a:off x="2276650" y="4481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1"/>
                    </a:moveTo>
                    <a:cubicBezTo>
                      <a:pt x="99" y="1"/>
                      <a:pt x="1" y="96"/>
                      <a:pt x="1" y="215"/>
                    </a:cubicBezTo>
                    <a:cubicBezTo>
                      <a:pt x="1" y="334"/>
                      <a:pt x="99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6" name="Google Shape;1596;p35"/>
              <p:cNvSpPr/>
              <p:nvPr/>
            </p:nvSpPr>
            <p:spPr>
              <a:xfrm>
                <a:off x="2258675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5" y="433"/>
                      <a:pt x="434" y="337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7" name="Google Shape;1597;p35"/>
              <p:cNvSpPr/>
              <p:nvPr/>
            </p:nvSpPr>
            <p:spPr>
              <a:xfrm>
                <a:off x="2276650" y="45173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5"/>
                      <a:pt x="99" y="433"/>
                      <a:pt x="218" y="433"/>
                    </a:cubicBezTo>
                    <a:cubicBezTo>
                      <a:pt x="338" y="433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8" name="Google Shape;1598;p35"/>
              <p:cNvSpPr/>
              <p:nvPr/>
            </p:nvSpPr>
            <p:spPr>
              <a:xfrm>
                <a:off x="2258675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0" y="99"/>
                      <a:pt x="0" y="219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5" y="433"/>
                      <a:pt x="434" y="338"/>
                      <a:pt x="434" y="219"/>
                    </a:cubicBezTo>
                    <a:cubicBezTo>
                      <a:pt x="434" y="99"/>
                      <a:pt x="335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9" name="Google Shape;1599;p35"/>
              <p:cNvSpPr/>
              <p:nvPr/>
            </p:nvSpPr>
            <p:spPr>
              <a:xfrm>
                <a:off x="2276650" y="4553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1"/>
                    </a:moveTo>
                    <a:cubicBezTo>
                      <a:pt x="99" y="1"/>
                      <a:pt x="1" y="96"/>
                      <a:pt x="1" y="215"/>
                    </a:cubicBezTo>
                    <a:cubicBezTo>
                      <a:pt x="1" y="334"/>
                      <a:pt x="99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0" name="Google Shape;1600;p35"/>
              <p:cNvSpPr/>
              <p:nvPr/>
            </p:nvSpPr>
            <p:spPr>
              <a:xfrm>
                <a:off x="2276650" y="458942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5"/>
                      <a:pt x="99" y="434"/>
                      <a:pt x="218" y="434"/>
                    </a:cubicBezTo>
                    <a:cubicBezTo>
                      <a:pt x="338" y="434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1" name="Google Shape;1601;p35"/>
              <p:cNvSpPr/>
              <p:nvPr/>
            </p:nvSpPr>
            <p:spPr>
              <a:xfrm>
                <a:off x="2258675" y="4607400"/>
                <a:ext cx="10850" cy="95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382" extrusionOk="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287"/>
                      <a:pt x="31" y="344"/>
                      <a:pt x="79" y="382"/>
                    </a:cubicBezTo>
                    <a:cubicBezTo>
                      <a:pt x="188" y="361"/>
                      <a:pt x="294" y="341"/>
                      <a:pt x="399" y="324"/>
                    </a:cubicBezTo>
                    <a:cubicBezTo>
                      <a:pt x="420" y="293"/>
                      <a:pt x="434" y="256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2" name="Google Shape;1602;p35"/>
              <p:cNvSpPr/>
              <p:nvPr/>
            </p:nvSpPr>
            <p:spPr>
              <a:xfrm>
                <a:off x="2222650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3" y="337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3" name="Google Shape;1603;p35"/>
              <p:cNvSpPr/>
              <p:nvPr/>
            </p:nvSpPr>
            <p:spPr>
              <a:xfrm>
                <a:off x="2240625" y="4445325"/>
                <a:ext cx="10825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0" extrusionOk="0">
                    <a:moveTo>
                      <a:pt x="219" y="0"/>
                    </a:moveTo>
                    <a:cubicBezTo>
                      <a:pt x="99" y="0"/>
                      <a:pt x="0" y="96"/>
                      <a:pt x="0" y="215"/>
                    </a:cubicBezTo>
                    <a:cubicBezTo>
                      <a:pt x="0" y="334"/>
                      <a:pt x="99" y="429"/>
                      <a:pt x="219" y="429"/>
                    </a:cubicBezTo>
                    <a:cubicBezTo>
                      <a:pt x="338" y="429"/>
                      <a:pt x="433" y="334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4" name="Google Shape;1604;p35"/>
              <p:cNvSpPr/>
              <p:nvPr/>
            </p:nvSpPr>
            <p:spPr>
              <a:xfrm>
                <a:off x="2222650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1" y="99"/>
                      <a:pt x="1" y="218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8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5" name="Google Shape;1605;p35"/>
              <p:cNvSpPr/>
              <p:nvPr/>
            </p:nvSpPr>
            <p:spPr>
              <a:xfrm>
                <a:off x="2240625" y="4481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1"/>
                    </a:moveTo>
                    <a:cubicBezTo>
                      <a:pt x="99" y="1"/>
                      <a:pt x="0" y="96"/>
                      <a:pt x="0" y="215"/>
                    </a:cubicBezTo>
                    <a:cubicBezTo>
                      <a:pt x="0" y="334"/>
                      <a:pt x="99" y="433"/>
                      <a:pt x="219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6" name="Google Shape;1606;p35"/>
              <p:cNvSpPr/>
              <p:nvPr/>
            </p:nvSpPr>
            <p:spPr>
              <a:xfrm>
                <a:off x="2222650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3" y="337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7" name="Google Shape;1607;p35"/>
              <p:cNvSpPr/>
              <p:nvPr/>
            </p:nvSpPr>
            <p:spPr>
              <a:xfrm>
                <a:off x="2240625" y="45173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0"/>
                    </a:moveTo>
                    <a:cubicBezTo>
                      <a:pt x="99" y="0"/>
                      <a:pt x="0" y="96"/>
                      <a:pt x="0" y="215"/>
                    </a:cubicBezTo>
                    <a:cubicBezTo>
                      <a:pt x="0" y="335"/>
                      <a:pt x="99" y="433"/>
                      <a:pt x="219" y="433"/>
                    </a:cubicBezTo>
                    <a:cubicBezTo>
                      <a:pt x="338" y="433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8" name="Google Shape;1608;p35"/>
              <p:cNvSpPr/>
              <p:nvPr/>
            </p:nvSpPr>
            <p:spPr>
              <a:xfrm>
                <a:off x="2222650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1" y="99"/>
                      <a:pt x="1" y="219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9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9" name="Google Shape;1609;p35"/>
              <p:cNvSpPr/>
              <p:nvPr/>
            </p:nvSpPr>
            <p:spPr>
              <a:xfrm>
                <a:off x="2240625" y="45534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1"/>
                    </a:moveTo>
                    <a:cubicBezTo>
                      <a:pt x="99" y="1"/>
                      <a:pt x="0" y="96"/>
                      <a:pt x="0" y="215"/>
                    </a:cubicBezTo>
                    <a:cubicBezTo>
                      <a:pt x="0" y="334"/>
                      <a:pt x="99" y="433"/>
                      <a:pt x="219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0" name="Google Shape;1610;p35"/>
              <p:cNvSpPr/>
              <p:nvPr/>
            </p:nvSpPr>
            <p:spPr>
              <a:xfrm>
                <a:off x="2240625" y="458942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0"/>
                    </a:moveTo>
                    <a:cubicBezTo>
                      <a:pt x="99" y="0"/>
                      <a:pt x="0" y="96"/>
                      <a:pt x="0" y="215"/>
                    </a:cubicBezTo>
                    <a:cubicBezTo>
                      <a:pt x="0" y="335"/>
                      <a:pt x="99" y="434"/>
                      <a:pt x="219" y="434"/>
                    </a:cubicBezTo>
                    <a:cubicBezTo>
                      <a:pt x="338" y="434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1" name="Google Shape;1611;p35"/>
              <p:cNvSpPr/>
              <p:nvPr/>
            </p:nvSpPr>
            <p:spPr>
              <a:xfrm>
                <a:off x="2222650" y="4607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2" name="Google Shape;1612;p35"/>
              <p:cNvSpPr/>
              <p:nvPr/>
            </p:nvSpPr>
            <p:spPr>
              <a:xfrm>
                <a:off x="2186625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5" y="433"/>
                      <a:pt x="434" y="337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3" name="Google Shape;1613;p35"/>
              <p:cNvSpPr/>
              <p:nvPr/>
            </p:nvSpPr>
            <p:spPr>
              <a:xfrm>
                <a:off x="2204600" y="4445325"/>
                <a:ext cx="1085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0" extrusionOk="0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4"/>
                      <a:pt x="99" y="429"/>
                      <a:pt x="218" y="429"/>
                    </a:cubicBezTo>
                    <a:cubicBezTo>
                      <a:pt x="338" y="429"/>
                      <a:pt x="433" y="334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4" name="Google Shape;1614;p35"/>
              <p:cNvSpPr/>
              <p:nvPr/>
            </p:nvSpPr>
            <p:spPr>
              <a:xfrm>
                <a:off x="2204600" y="4481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1"/>
                    </a:moveTo>
                    <a:cubicBezTo>
                      <a:pt x="99" y="1"/>
                      <a:pt x="1" y="96"/>
                      <a:pt x="1" y="215"/>
                    </a:cubicBezTo>
                    <a:cubicBezTo>
                      <a:pt x="1" y="334"/>
                      <a:pt x="99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5" name="Google Shape;1615;p35"/>
              <p:cNvSpPr/>
              <p:nvPr/>
            </p:nvSpPr>
            <p:spPr>
              <a:xfrm>
                <a:off x="2204588" y="4481313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0" y="99"/>
                      <a:pt x="0" y="218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5" y="433"/>
                      <a:pt x="434" y="338"/>
                      <a:pt x="434" y="218"/>
                    </a:cubicBezTo>
                    <a:cubicBezTo>
                      <a:pt x="434" y="99"/>
                      <a:pt x="335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6" name="Google Shape;1616;p35"/>
              <p:cNvSpPr/>
              <p:nvPr/>
            </p:nvSpPr>
            <p:spPr>
              <a:xfrm>
                <a:off x="2186625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5" y="433"/>
                      <a:pt x="434" y="337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7" name="Google Shape;1617;p35"/>
              <p:cNvSpPr/>
              <p:nvPr/>
            </p:nvSpPr>
            <p:spPr>
              <a:xfrm>
                <a:off x="2204600" y="45173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5"/>
                      <a:pt x="99" y="433"/>
                      <a:pt x="218" y="433"/>
                    </a:cubicBezTo>
                    <a:cubicBezTo>
                      <a:pt x="338" y="433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8" name="Google Shape;1618;p35"/>
              <p:cNvSpPr/>
              <p:nvPr/>
            </p:nvSpPr>
            <p:spPr>
              <a:xfrm>
                <a:off x="2204600" y="4553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1"/>
                    </a:moveTo>
                    <a:cubicBezTo>
                      <a:pt x="99" y="1"/>
                      <a:pt x="1" y="96"/>
                      <a:pt x="1" y="215"/>
                    </a:cubicBezTo>
                    <a:cubicBezTo>
                      <a:pt x="1" y="334"/>
                      <a:pt x="99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9" name="Google Shape;1619;p35"/>
              <p:cNvSpPr/>
              <p:nvPr/>
            </p:nvSpPr>
            <p:spPr>
              <a:xfrm>
                <a:off x="2186625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0" y="99"/>
                      <a:pt x="0" y="219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5" y="433"/>
                      <a:pt x="434" y="338"/>
                      <a:pt x="434" y="219"/>
                    </a:cubicBezTo>
                    <a:cubicBezTo>
                      <a:pt x="434" y="99"/>
                      <a:pt x="335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0" name="Google Shape;1620;p35"/>
              <p:cNvSpPr/>
              <p:nvPr/>
            </p:nvSpPr>
            <p:spPr>
              <a:xfrm>
                <a:off x="2204600" y="458942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5"/>
                      <a:pt x="99" y="434"/>
                      <a:pt x="218" y="434"/>
                    </a:cubicBezTo>
                    <a:cubicBezTo>
                      <a:pt x="338" y="434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1" name="Google Shape;1621;p35"/>
              <p:cNvSpPr/>
              <p:nvPr/>
            </p:nvSpPr>
            <p:spPr>
              <a:xfrm>
                <a:off x="2186625" y="4607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5" y="433"/>
                      <a:pt x="434" y="338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2" name="Google Shape;1622;p35"/>
              <p:cNvSpPr/>
              <p:nvPr/>
            </p:nvSpPr>
            <p:spPr>
              <a:xfrm>
                <a:off x="2204600" y="46254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1"/>
                    </a:moveTo>
                    <a:cubicBezTo>
                      <a:pt x="99" y="1"/>
                      <a:pt x="1" y="96"/>
                      <a:pt x="1" y="215"/>
                    </a:cubicBezTo>
                    <a:cubicBezTo>
                      <a:pt x="1" y="338"/>
                      <a:pt x="99" y="433"/>
                      <a:pt x="218" y="433"/>
                    </a:cubicBezTo>
                    <a:cubicBezTo>
                      <a:pt x="338" y="433"/>
                      <a:pt x="433" y="338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3" name="Google Shape;1623;p35"/>
              <p:cNvSpPr/>
              <p:nvPr/>
            </p:nvSpPr>
            <p:spPr>
              <a:xfrm>
                <a:off x="2186625" y="4643500"/>
                <a:ext cx="10425" cy="10075"/>
              </a:xfrm>
              <a:custGeom>
                <a:avLst/>
                <a:gdLst/>
                <a:ahLst/>
                <a:cxnLst/>
                <a:rect l="l" t="t" r="r" b="b"/>
                <a:pathLst>
                  <a:path w="417" h="403" extrusionOk="0">
                    <a:moveTo>
                      <a:pt x="215" y="1"/>
                    </a:moveTo>
                    <a:cubicBezTo>
                      <a:pt x="96" y="1"/>
                      <a:pt x="0" y="96"/>
                      <a:pt x="0" y="216"/>
                    </a:cubicBezTo>
                    <a:cubicBezTo>
                      <a:pt x="0" y="297"/>
                      <a:pt x="49" y="365"/>
                      <a:pt x="113" y="403"/>
                    </a:cubicBezTo>
                    <a:cubicBezTo>
                      <a:pt x="212" y="315"/>
                      <a:pt x="314" y="229"/>
                      <a:pt x="416" y="147"/>
                    </a:cubicBezTo>
                    <a:cubicBezTo>
                      <a:pt x="389" y="62"/>
                      <a:pt x="311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4" name="Google Shape;1624;p35"/>
              <p:cNvSpPr/>
              <p:nvPr/>
            </p:nvSpPr>
            <p:spPr>
              <a:xfrm>
                <a:off x="2152800" y="4436975"/>
                <a:ext cx="6000" cy="1125"/>
              </a:xfrm>
              <a:custGeom>
                <a:avLst/>
                <a:gdLst/>
                <a:ahLst/>
                <a:cxnLst/>
                <a:rect l="l" t="t" r="r" b="b"/>
                <a:pathLst>
                  <a:path w="240" h="45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39" y="27"/>
                      <a:pt x="79" y="45"/>
                      <a:pt x="127" y="45"/>
                    </a:cubicBezTo>
                    <a:cubicBezTo>
                      <a:pt x="172" y="45"/>
                      <a:pt x="209" y="27"/>
                      <a:pt x="240" y="7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5" name="Google Shape;1625;p35"/>
              <p:cNvSpPr/>
              <p:nvPr/>
            </p:nvSpPr>
            <p:spPr>
              <a:xfrm>
                <a:off x="2150600" y="4463300"/>
                <a:ext cx="107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34" extrusionOk="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0" y="337"/>
                      <a:pt x="430" y="218"/>
                    </a:cubicBezTo>
                    <a:cubicBezTo>
                      <a:pt x="430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6" name="Google Shape;1626;p35"/>
              <p:cNvSpPr/>
              <p:nvPr/>
            </p:nvSpPr>
            <p:spPr>
              <a:xfrm>
                <a:off x="2168575" y="4445325"/>
                <a:ext cx="10825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0" extrusionOk="0">
                    <a:moveTo>
                      <a:pt x="219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4"/>
                      <a:pt x="96" y="429"/>
                      <a:pt x="219" y="429"/>
                    </a:cubicBezTo>
                    <a:cubicBezTo>
                      <a:pt x="338" y="429"/>
                      <a:pt x="433" y="334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7" name="Google Shape;1627;p35"/>
              <p:cNvSpPr/>
              <p:nvPr/>
            </p:nvSpPr>
            <p:spPr>
              <a:xfrm>
                <a:off x="2168575" y="4481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9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8" name="Google Shape;1628;p35"/>
              <p:cNvSpPr/>
              <p:nvPr/>
            </p:nvSpPr>
            <p:spPr>
              <a:xfrm>
                <a:off x="2150600" y="4499325"/>
                <a:ext cx="107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33" extrusionOk="0">
                    <a:moveTo>
                      <a:pt x="215" y="0"/>
                    </a:moveTo>
                    <a:cubicBezTo>
                      <a:pt x="96" y="0"/>
                      <a:pt x="1" y="99"/>
                      <a:pt x="1" y="218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0" y="338"/>
                      <a:pt x="430" y="218"/>
                    </a:cubicBezTo>
                    <a:cubicBezTo>
                      <a:pt x="430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9" name="Google Shape;1629;p35"/>
              <p:cNvSpPr/>
              <p:nvPr/>
            </p:nvSpPr>
            <p:spPr>
              <a:xfrm>
                <a:off x="2150600" y="4535350"/>
                <a:ext cx="107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34" extrusionOk="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0" y="337"/>
                      <a:pt x="430" y="218"/>
                    </a:cubicBezTo>
                    <a:cubicBezTo>
                      <a:pt x="430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0" name="Google Shape;1630;p35"/>
              <p:cNvSpPr/>
              <p:nvPr/>
            </p:nvSpPr>
            <p:spPr>
              <a:xfrm>
                <a:off x="2168575" y="45173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5"/>
                      <a:pt x="96" y="433"/>
                      <a:pt x="219" y="433"/>
                    </a:cubicBezTo>
                    <a:cubicBezTo>
                      <a:pt x="338" y="433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1" name="Google Shape;1631;p35"/>
              <p:cNvSpPr/>
              <p:nvPr/>
            </p:nvSpPr>
            <p:spPr>
              <a:xfrm>
                <a:off x="2150600" y="4571375"/>
                <a:ext cx="107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33" extrusionOk="0">
                    <a:moveTo>
                      <a:pt x="215" y="0"/>
                    </a:moveTo>
                    <a:cubicBezTo>
                      <a:pt x="96" y="0"/>
                      <a:pt x="1" y="99"/>
                      <a:pt x="1" y="219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0" y="338"/>
                      <a:pt x="430" y="219"/>
                    </a:cubicBezTo>
                    <a:cubicBezTo>
                      <a:pt x="430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2" name="Google Shape;1632;p35"/>
              <p:cNvSpPr/>
              <p:nvPr/>
            </p:nvSpPr>
            <p:spPr>
              <a:xfrm>
                <a:off x="2168575" y="45534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9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3" name="Google Shape;1633;p35"/>
              <p:cNvSpPr/>
              <p:nvPr/>
            </p:nvSpPr>
            <p:spPr>
              <a:xfrm>
                <a:off x="2150600" y="4607400"/>
                <a:ext cx="107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34" extrusionOk="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0" y="338"/>
                      <a:pt x="430" y="218"/>
                    </a:cubicBezTo>
                    <a:cubicBezTo>
                      <a:pt x="430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4" name="Google Shape;1634;p35"/>
              <p:cNvSpPr/>
              <p:nvPr/>
            </p:nvSpPr>
            <p:spPr>
              <a:xfrm>
                <a:off x="2168575" y="458942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5"/>
                      <a:pt x="96" y="434"/>
                      <a:pt x="219" y="434"/>
                    </a:cubicBezTo>
                    <a:cubicBezTo>
                      <a:pt x="338" y="434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5" name="Google Shape;1635;p35"/>
              <p:cNvSpPr/>
              <p:nvPr/>
            </p:nvSpPr>
            <p:spPr>
              <a:xfrm>
                <a:off x="2168575" y="46254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8"/>
                      <a:pt x="96" y="433"/>
                      <a:pt x="219" y="433"/>
                    </a:cubicBezTo>
                    <a:cubicBezTo>
                      <a:pt x="338" y="433"/>
                      <a:pt x="433" y="338"/>
                      <a:pt x="433" y="215"/>
                    </a:cubicBezTo>
                    <a:cubicBezTo>
                      <a:pt x="433" y="96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6" name="Google Shape;1636;p35"/>
              <p:cNvSpPr/>
              <p:nvPr/>
            </p:nvSpPr>
            <p:spPr>
              <a:xfrm>
                <a:off x="2150600" y="4643500"/>
                <a:ext cx="1075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30" extrusionOk="0">
                    <a:moveTo>
                      <a:pt x="215" y="1"/>
                    </a:moveTo>
                    <a:cubicBezTo>
                      <a:pt x="96" y="1"/>
                      <a:pt x="1" y="96"/>
                      <a:pt x="1" y="216"/>
                    </a:cubicBezTo>
                    <a:cubicBezTo>
                      <a:pt x="1" y="335"/>
                      <a:pt x="96" y="430"/>
                      <a:pt x="215" y="430"/>
                    </a:cubicBezTo>
                    <a:cubicBezTo>
                      <a:pt x="334" y="430"/>
                      <a:pt x="430" y="335"/>
                      <a:pt x="430" y="216"/>
                    </a:cubicBezTo>
                    <a:cubicBezTo>
                      <a:pt x="430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7" name="Google Shape;1637;p35"/>
              <p:cNvSpPr/>
              <p:nvPr/>
            </p:nvSpPr>
            <p:spPr>
              <a:xfrm>
                <a:off x="2150600" y="4679550"/>
                <a:ext cx="107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33" extrusionOk="0">
                    <a:moveTo>
                      <a:pt x="215" y="0"/>
                    </a:moveTo>
                    <a:cubicBezTo>
                      <a:pt x="96" y="0"/>
                      <a:pt x="1" y="95"/>
                      <a:pt x="1" y="214"/>
                    </a:cubicBezTo>
                    <a:cubicBezTo>
                      <a:pt x="1" y="334"/>
                      <a:pt x="96" y="433"/>
                      <a:pt x="215" y="433"/>
                    </a:cubicBezTo>
                    <a:cubicBezTo>
                      <a:pt x="334" y="433"/>
                      <a:pt x="430" y="334"/>
                      <a:pt x="430" y="214"/>
                    </a:cubicBezTo>
                    <a:cubicBezTo>
                      <a:pt x="430" y="95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8" name="Google Shape;1638;p35"/>
              <p:cNvSpPr/>
              <p:nvPr/>
            </p:nvSpPr>
            <p:spPr>
              <a:xfrm>
                <a:off x="2168575" y="4661475"/>
                <a:ext cx="10075" cy="10425"/>
              </a:xfrm>
              <a:custGeom>
                <a:avLst/>
                <a:gdLst/>
                <a:ahLst/>
                <a:cxnLst/>
                <a:rect l="l" t="t" r="r" b="b"/>
                <a:pathLst>
                  <a:path w="403" h="417" extrusionOk="0">
                    <a:moveTo>
                      <a:pt x="219" y="0"/>
                    </a:moveTo>
                    <a:cubicBezTo>
                      <a:pt x="96" y="0"/>
                      <a:pt x="0" y="96"/>
                      <a:pt x="0" y="219"/>
                    </a:cubicBezTo>
                    <a:cubicBezTo>
                      <a:pt x="0" y="307"/>
                      <a:pt x="58" y="385"/>
                      <a:pt x="137" y="416"/>
                    </a:cubicBezTo>
                    <a:cubicBezTo>
                      <a:pt x="164" y="385"/>
                      <a:pt x="191" y="355"/>
                      <a:pt x="219" y="321"/>
                    </a:cubicBezTo>
                    <a:cubicBezTo>
                      <a:pt x="246" y="286"/>
                      <a:pt x="277" y="253"/>
                      <a:pt x="307" y="219"/>
                    </a:cubicBezTo>
                    <a:cubicBezTo>
                      <a:pt x="338" y="181"/>
                      <a:pt x="368" y="147"/>
                      <a:pt x="403" y="110"/>
                    </a:cubicBezTo>
                    <a:cubicBezTo>
                      <a:pt x="365" y="45"/>
                      <a:pt x="297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9" name="Google Shape;1639;p35"/>
              <p:cNvSpPr/>
              <p:nvPr/>
            </p:nvSpPr>
            <p:spPr>
              <a:xfrm>
                <a:off x="2150600" y="4896525"/>
                <a:ext cx="3450" cy="9575"/>
              </a:xfrm>
              <a:custGeom>
                <a:avLst/>
                <a:gdLst/>
                <a:ahLst/>
                <a:cxnLst/>
                <a:rect l="l" t="t" r="r" b="b"/>
                <a:pathLst>
                  <a:path w="138" h="383" extrusionOk="0">
                    <a:moveTo>
                      <a:pt x="103" y="1"/>
                    </a:moveTo>
                    <a:cubicBezTo>
                      <a:pt x="42" y="42"/>
                      <a:pt x="1" y="107"/>
                      <a:pt x="1" y="185"/>
                    </a:cubicBezTo>
                    <a:cubicBezTo>
                      <a:pt x="1" y="274"/>
                      <a:pt x="55" y="352"/>
                      <a:pt x="137" y="383"/>
                    </a:cubicBezTo>
                    <a:cubicBezTo>
                      <a:pt x="127" y="257"/>
                      <a:pt x="117" y="131"/>
                      <a:pt x="10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0" name="Google Shape;1640;p35"/>
              <p:cNvSpPr/>
              <p:nvPr/>
            </p:nvSpPr>
            <p:spPr>
              <a:xfrm>
                <a:off x="2150600" y="4932050"/>
                <a:ext cx="3850" cy="9975"/>
              </a:xfrm>
              <a:custGeom>
                <a:avLst/>
                <a:gdLst/>
                <a:ahLst/>
                <a:cxnLst/>
                <a:rect l="l" t="t" r="r" b="b"/>
                <a:pathLst>
                  <a:path w="154" h="399" extrusionOk="0">
                    <a:moveTo>
                      <a:pt x="154" y="1"/>
                    </a:moveTo>
                    <a:cubicBezTo>
                      <a:pt x="65" y="28"/>
                      <a:pt x="1" y="106"/>
                      <a:pt x="1" y="205"/>
                    </a:cubicBezTo>
                    <a:cubicBezTo>
                      <a:pt x="1" y="290"/>
                      <a:pt x="51" y="365"/>
                      <a:pt x="123" y="399"/>
                    </a:cubicBezTo>
                    <a:cubicBezTo>
                      <a:pt x="137" y="276"/>
                      <a:pt x="147" y="150"/>
                      <a:pt x="154" y="28"/>
                    </a:cubicBezTo>
                    <a:lnTo>
                      <a:pt x="15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1" name="Google Shape;1641;p35"/>
              <p:cNvSpPr/>
              <p:nvPr/>
            </p:nvSpPr>
            <p:spPr>
              <a:xfrm>
                <a:off x="2115700" y="4435800"/>
                <a:ext cx="8350" cy="2300"/>
              </a:xfrm>
              <a:custGeom>
                <a:avLst/>
                <a:gdLst/>
                <a:ahLst/>
                <a:cxnLst/>
                <a:rect l="l" t="t" r="r" b="b"/>
                <a:pathLst>
                  <a:path w="334" h="92" extrusionOk="0">
                    <a:moveTo>
                      <a:pt x="0" y="0"/>
                    </a:moveTo>
                    <a:cubicBezTo>
                      <a:pt x="37" y="54"/>
                      <a:pt x="98" y="92"/>
                      <a:pt x="170" y="92"/>
                    </a:cubicBezTo>
                    <a:cubicBezTo>
                      <a:pt x="238" y="92"/>
                      <a:pt x="293" y="58"/>
                      <a:pt x="334" y="1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2" name="Google Shape;1642;p35"/>
              <p:cNvSpPr/>
              <p:nvPr/>
            </p:nvSpPr>
            <p:spPr>
              <a:xfrm>
                <a:off x="2114475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3" name="Google Shape;1643;p35"/>
              <p:cNvSpPr/>
              <p:nvPr/>
            </p:nvSpPr>
            <p:spPr>
              <a:xfrm>
                <a:off x="2132550" y="4445325"/>
                <a:ext cx="1085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0" extrusionOk="0">
                    <a:moveTo>
                      <a:pt x="215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4"/>
                      <a:pt x="96" y="429"/>
                      <a:pt x="215" y="429"/>
                    </a:cubicBezTo>
                    <a:cubicBezTo>
                      <a:pt x="334" y="429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4" name="Google Shape;1644;p35"/>
              <p:cNvSpPr/>
              <p:nvPr/>
            </p:nvSpPr>
            <p:spPr>
              <a:xfrm>
                <a:off x="2114475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8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5" name="Google Shape;1645;p35"/>
              <p:cNvSpPr/>
              <p:nvPr/>
            </p:nvSpPr>
            <p:spPr>
              <a:xfrm>
                <a:off x="2132550" y="4481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6"/>
                      <a:pt x="1" y="215"/>
                    </a:cubicBezTo>
                    <a:cubicBezTo>
                      <a:pt x="1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6" name="Google Shape;1646;p35"/>
              <p:cNvSpPr/>
              <p:nvPr/>
            </p:nvSpPr>
            <p:spPr>
              <a:xfrm>
                <a:off x="2132550" y="45173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5"/>
                      <a:pt x="96" y="433"/>
                      <a:pt x="215" y="433"/>
                    </a:cubicBezTo>
                    <a:cubicBezTo>
                      <a:pt x="334" y="433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7" name="Google Shape;1647;p35"/>
              <p:cNvSpPr/>
              <p:nvPr/>
            </p:nvSpPr>
            <p:spPr>
              <a:xfrm>
                <a:off x="2114475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8" name="Google Shape;1648;p35"/>
              <p:cNvSpPr/>
              <p:nvPr/>
            </p:nvSpPr>
            <p:spPr>
              <a:xfrm>
                <a:off x="2132550" y="4553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6"/>
                      <a:pt x="1" y="215"/>
                    </a:cubicBezTo>
                    <a:cubicBezTo>
                      <a:pt x="1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9" name="Google Shape;1649;p35"/>
              <p:cNvSpPr/>
              <p:nvPr/>
            </p:nvSpPr>
            <p:spPr>
              <a:xfrm>
                <a:off x="2114475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9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9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0" name="Google Shape;1650;p35"/>
              <p:cNvSpPr/>
              <p:nvPr/>
            </p:nvSpPr>
            <p:spPr>
              <a:xfrm>
                <a:off x="2132550" y="458942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5"/>
                      <a:pt x="96" y="434"/>
                      <a:pt x="215" y="434"/>
                    </a:cubicBezTo>
                    <a:cubicBezTo>
                      <a:pt x="334" y="434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1" name="Google Shape;1651;p35"/>
              <p:cNvSpPr/>
              <p:nvPr/>
            </p:nvSpPr>
            <p:spPr>
              <a:xfrm>
                <a:off x="2114475" y="4607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8"/>
                    </a:cubicBezTo>
                    <a:cubicBezTo>
                      <a:pt x="433" y="99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2" name="Google Shape;1652;p35"/>
              <p:cNvSpPr/>
              <p:nvPr/>
            </p:nvSpPr>
            <p:spPr>
              <a:xfrm>
                <a:off x="2114475" y="4643500"/>
                <a:ext cx="1085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0" extrusionOk="0">
                    <a:moveTo>
                      <a:pt x="219" y="1"/>
                    </a:moveTo>
                    <a:cubicBezTo>
                      <a:pt x="100" y="1"/>
                      <a:pt x="1" y="96"/>
                      <a:pt x="1" y="216"/>
                    </a:cubicBezTo>
                    <a:cubicBezTo>
                      <a:pt x="1" y="335"/>
                      <a:pt x="100" y="430"/>
                      <a:pt x="219" y="430"/>
                    </a:cubicBezTo>
                    <a:cubicBezTo>
                      <a:pt x="339" y="430"/>
                      <a:pt x="433" y="335"/>
                      <a:pt x="433" y="216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3" name="Google Shape;1653;p35"/>
              <p:cNvSpPr/>
              <p:nvPr/>
            </p:nvSpPr>
            <p:spPr>
              <a:xfrm>
                <a:off x="2132550" y="46254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6"/>
                      <a:pt x="1" y="215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4" name="Google Shape;1654;p35"/>
              <p:cNvSpPr/>
              <p:nvPr/>
            </p:nvSpPr>
            <p:spPr>
              <a:xfrm>
                <a:off x="2132550" y="46614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0"/>
                    </a:moveTo>
                    <a:cubicBezTo>
                      <a:pt x="96" y="0"/>
                      <a:pt x="1" y="96"/>
                      <a:pt x="1" y="219"/>
                    </a:cubicBezTo>
                    <a:cubicBezTo>
                      <a:pt x="1" y="338"/>
                      <a:pt x="96" y="434"/>
                      <a:pt x="215" y="434"/>
                    </a:cubicBezTo>
                    <a:cubicBezTo>
                      <a:pt x="334" y="434"/>
                      <a:pt x="433" y="338"/>
                      <a:pt x="433" y="219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5" name="Google Shape;1655;p35"/>
              <p:cNvSpPr/>
              <p:nvPr/>
            </p:nvSpPr>
            <p:spPr>
              <a:xfrm>
                <a:off x="2114475" y="467955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5"/>
                      <a:pt x="1" y="214"/>
                    </a:cubicBezTo>
                    <a:cubicBezTo>
                      <a:pt x="1" y="334"/>
                      <a:pt x="100" y="433"/>
                      <a:pt x="219" y="433"/>
                    </a:cubicBezTo>
                    <a:cubicBezTo>
                      <a:pt x="339" y="433"/>
                      <a:pt x="433" y="334"/>
                      <a:pt x="433" y="214"/>
                    </a:cubicBezTo>
                    <a:cubicBezTo>
                      <a:pt x="433" y="95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6" name="Google Shape;1656;p35"/>
              <p:cNvSpPr/>
              <p:nvPr/>
            </p:nvSpPr>
            <p:spPr>
              <a:xfrm>
                <a:off x="2114475" y="47155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6"/>
                      <a:pt x="1" y="216"/>
                    </a:cubicBezTo>
                    <a:cubicBezTo>
                      <a:pt x="1" y="335"/>
                      <a:pt x="100" y="433"/>
                      <a:pt x="219" y="433"/>
                    </a:cubicBezTo>
                    <a:cubicBezTo>
                      <a:pt x="339" y="433"/>
                      <a:pt x="433" y="335"/>
                      <a:pt x="433" y="216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7" name="Google Shape;1657;p35"/>
              <p:cNvSpPr/>
              <p:nvPr/>
            </p:nvSpPr>
            <p:spPr>
              <a:xfrm>
                <a:off x="2132550" y="46975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100"/>
                      <a:pt x="1" y="219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9"/>
                    </a:cubicBezTo>
                    <a:cubicBezTo>
                      <a:pt x="433" y="100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8" name="Google Shape;1658;p35"/>
              <p:cNvSpPr/>
              <p:nvPr/>
            </p:nvSpPr>
            <p:spPr>
              <a:xfrm>
                <a:off x="2114475" y="475160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5"/>
                      <a:pt x="1" y="214"/>
                    </a:cubicBezTo>
                    <a:cubicBezTo>
                      <a:pt x="1" y="334"/>
                      <a:pt x="100" y="433"/>
                      <a:pt x="219" y="433"/>
                    </a:cubicBezTo>
                    <a:cubicBezTo>
                      <a:pt x="339" y="433"/>
                      <a:pt x="433" y="334"/>
                      <a:pt x="433" y="214"/>
                    </a:cubicBezTo>
                    <a:cubicBezTo>
                      <a:pt x="433" y="95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9" name="Google Shape;1659;p35"/>
              <p:cNvSpPr/>
              <p:nvPr/>
            </p:nvSpPr>
            <p:spPr>
              <a:xfrm>
                <a:off x="2132550" y="4733525"/>
                <a:ext cx="87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349" h="434" extrusionOk="0">
                    <a:moveTo>
                      <a:pt x="215" y="0"/>
                    </a:moveTo>
                    <a:cubicBezTo>
                      <a:pt x="96" y="0"/>
                      <a:pt x="1" y="99"/>
                      <a:pt x="1" y="219"/>
                    </a:cubicBezTo>
                    <a:cubicBezTo>
                      <a:pt x="1" y="338"/>
                      <a:pt x="96" y="434"/>
                      <a:pt x="215" y="434"/>
                    </a:cubicBezTo>
                    <a:cubicBezTo>
                      <a:pt x="239" y="434"/>
                      <a:pt x="259" y="426"/>
                      <a:pt x="280" y="420"/>
                    </a:cubicBezTo>
                    <a:cubicBezTo>
                      <a:pt x="290" y="355"/>
                      <a:pt x="297" y="287"/>
                      <a:pt x="311" y="219"/>
                    </a:cubicBezTo>
                    <a:cubicBezTo>
                      <a:pt x="311" y="209"/>
                      <a:pt x="314" y="198"/>
                      <a:pt x="314" y="192"/>
                    </a:cubicBezTo>
                    <a:cubicBezTo>
                      <a:pt x="324" y="143"/>
                      <a:pt x="338" y="96"/>
                      <a:pt x="348" y="49"/>
                    </a:cubicBezTo>
                    <a:cubicBezTo>
                      <a:pt x="311" y="21"/>
                      <a:pt x="266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0" name="Google Shape;1660;p35"/>
              <p:cNvSpPr/>
              <p:nvPr/>
            </p:nvSpPr>
            <p:spPr>
              <a:xfrm>
                <a:off x="2114475" y="47876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6"/>
                      <a:pt x="1" y="216"/>
                    </a:cubicBezTo>
                    <a:cubicBezTo>
                      <a:pt x="1" y="335"/>
                      <a:pt x="100" y="433"/>
                      <a:pt x="219" y="433"/>
                    </a:cubicBezTo>
                    <a:cubicBezTo>
                      <a:pt x="339" y="433"/>
                      <a:pt x="433" y="335"/>
                      <a:pt x="433" y="216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1" name="Google Shape;1661;p35"/>
              <p:cNvSpPr/>
              <p:nvPr/>
            </p:nvSpPr>
            <p:spPr>
              <a:xfrm>
                <a:off x="2132550" y="4769725"/>
                <a:ext cx="5050" cy="10600"/>
              </a:xfrm>
              <a:custGeom>
                <a:avLst/>
                <a:gdLst/>
                <a:ahLst/>
                <a:cxnLst/>
                <a:rect l="l" t="t" r="r" b="b"/>
                <a:pathLst>
                  <a:path w="202" h="424" extrusionOk="0">
                    <a:moveTo>
                      <a:pt x="198" y="0"/>
                    </a:moveTo>
                    <a:lnTo>
                      <a:pt x="198" y="0"/>
                    </a:lnTo>
                    <a:cubicBezTo>
                      <a:pt x="86" y="11"/>
                      <a:pt x="1" y="99"/>
                      <a:pt x="1" y="212"/>
                    </a:cubicBezTo>
                    <a:cubicBezTo>
                      <a:pt x="1" y="324"/>
                      <a:pt x="89" y="416"/>
                      <a:pt x="201" y="423"/>
                    </a:cubicBezTo>
                    <a:cubicBezTo>
                      <a:pt x="198" y="355"/>
                      <a:pt x="194" y="283"/>
                      <a:pt x="194" y="212"/>
                    </a:cubicBezTo>
                    <a:cubicBezTo>
                      <a:pt x="194" y="140"/>
                      <a:pt x="194" y="69"/>
                      <a:pt x="19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2" name="Google Shape;1662;p35"/>
              <p:cNvSpPr/>
              <p:nvPr/>
            </p:nvSpPr>
            <p:spPr>
              <a:xfrm>
                <a:off x="2132550" y="4805575"/>
                <a:ext cx="830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332" h="434" extrusionOk="0">
                    <a:moveTo>
                      <a:pt x="215" y="0"/>
                    </a:moveTo>
                    <a:cubicBezTo>
                      <a:pt x="96" y="0"/>
                      <a:pt x="1" y="99"/>
                      <a:pt x="1" y="219"/>
                    </a:cubicBezTo>
                    <a:cubicBezTo>
                      <a:pt x="1" y="338"/>
                      <a:pt x="96" y="434"/>
                      <a:pt x="215" y="434"/>
                    </a:cubicBezTo>
                    <a:cubicBezTo>
                      <a:pt x="259" y="434"/>
                      <a:pt x="297" y="420"/>
                      <a:pt x="331" y="396"/>
                    </a:cubicBezTo>
                    <a:cubicBezTo>
                      <a:pt x="320" y="338"/>
                      <a:pt x="314" y="277"/>
                      <a:pt x="303" y="219"/>
                    </a:cubicBezTo>
                    <a:cubicBezTo>
                      <a:pt x="297" y="151"/>
                      <a:pt x="290" y="82"/>
                      <a:pt x="283" y="14"/>
                    </a:cubicBezTo>
                    <a:cubicBezTo>
                      <a:pt x="259" y="8"/>
                      <a:pt x="239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3" name="Google Shape;1663;p35"/>
              <p:cNvSpPr/>
              <p:nvPr/>
            </p:nvSpPr>
            <p:spPr>
              <a:xfrm>
                <a:off x="2114475" y="482365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5"/>
                      <a:pt x="1" y="214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4"/>
                    </a:cubicBezTo>
                    <a:cubicBezTo>
                      <a:pt x="433" y="95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4" name="Google Shape;1664;p35"/>
              <p:cNvSpPr/>
              <p:nvPr/>
            </p:nvSpPr>
            <p:spPr>
              <a:xfrm>
                <a:off x="2132550" y="4841700"/>
                <a:ext cx="1085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0" extrusionOk="0">
                    <a:moveTo>
                      <a:pt x="215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4"/>
                      <a:pt x="96" y="429"/>
                      <a:pt x="215" y="429"/>
                    </a:cubicBezTo>
                    <a:cubicBezTo>
                      <a:pt x="334" y="429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5" name="Google Shape;1665;p35"/>
              <p:cNvSpPr/>
              <p:nvPr/>
            </p:nvSpPr>
            <p:spPr>
              <a:xfrm>
                <a:off x="2114475" y="48596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6"/>
                      <a:pt x="1" y="219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9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6" name="Google Shape;1666;p35"/>
              <p:cNvSpPr/>
              <p:nvPr/>
            </p:nvSpPr>
            <p:spPr>
              <a:xfrm>
                <a:off x="2114475" y="489570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7" name="Google Shape;1667;p35"/>
              <p:cNvSpPr/>
              <p:nvPr/>
            </p:nvSpPr>
            <p:spPr>
              <a:xfrm>
                <a:off x="2132550" y="487772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5"/>
                      <a:pt x="1" y="215"/>
                    </a:cubicBezTo>
                    <a:cubicBezTo>
                      <a:pt x="1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5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8" name="Google Shape;1668;p35"/>
              <p:cNvSpPr/>
              <p:nvPr/>
            </p:nvSpPr>
            <p:spPr>
              <a:xfrm>
                <a:off x="2114475" y="49317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100"/>
                      <a:pt x="1" y="219"/>
                    </a:cubicBezTo>
                    <a:cubicBezTo>
                      <a:pt x="1" y="339"/>
                      <a:pt x="100" y="433"/>
                      <a:pt x="219" y="433"/>
                    </a:cubicBezTo>
                    <a:cubicBezTo>
                      <a:pt x="339" y="433"/>
                      <a:pt x="433" y="339"/>
                      <a:pt x="433" y="219"/>
                    </a:cubicBezTo>
                    <a:cubicBezTo>
                      <a:pt x="433" y="100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9" name="Google Shape;1669;p35"/>
              <p:cNvSpPr/>
              <p:nvPr/>
            </p:nvSpPr>
            <p:spPr>
              <a:xfrm>
                <a:off x="2132550" y="491375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0" name="Google Shape;1670;p35"/>
              <p:cNvSpPr/>
              <p:nvPr/>
            </p:nvSpPr>
            <p:spPr>
              <a:xfrm>
                <a:off x="2114475" y="496775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1" name="Google Shape;1671;p35"/>
              <p:cNvSpPr/>
              <p:nvPr/>
            </p:nvSpPr>
            <p:spPr>
              <a:xfrm>
                <a:off x="2132550" y="49497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5"/>
                      <a:pt x="1" y="215"/>
                    </a:cubicBezTo>
                    <a:cubicBezTo>
                      <a:pt x="1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5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2" name="Google Shape;1672;p35"/>
              <p:cNvSpPr/>
              <p:nvPr/>
            </p:nvSpPr>
            <p:spPr>
              <a:xfrm>
                <a:off x="2132550" y="4985800"/>
                <a:ext cx="940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376" h="430" extrusionOk="0">
                    <a:moveTo>
                      <a:pt x="215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27"/>
                      <a:pt x="86" y="420"/>
                      <a:pt x="198" y="430"/>
                    </a:cubicBezTo>
                    <a:cubicBezTo>
                      <a:pt x="205" y="416"/>
                      <a:pt x="212" y="406"/>
                      <a:pt x="215" y="395"/>
                    </a:cubicBezTo>
                    <a:cubicBezTo>
                      <a:pt x="249" y="334"/>
                      <a:pt x="283" y="277"/>
                      <a:pt x="314" y="215"/>
                    </a:cubicBezTo>
                    <a:cubicBezTo>
                      <a:pt x="338" y="170"/>
                      <a:pt x="355" y="120"/>
                      <a:pt x="375" y="72"/>
                    </a:cubicBezTo>
                    <a:cubicBezTo>
                      <a:pt x="338" y="27"/>
                      <a:pt x="280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3" name="Google Shape;1673;p35"/>
              <p:cNvSpPr/>
              <p:nvPr/>
            </p:nvSpPr>
            <p:spPr>
              <a:xfrm>
                <a:off x="2114475" y="50037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100"/>
                      <a:pt x="1" y="219"/>
                    </a:cubicBezTo>
                    <a:cubicBezTo>
                      <a:pt x="1" y="339"/>
                      <a:pt x="100" y="433"/>
                      <a:pt x="219" y="433"/>
                    </a:cubicBezTo>
                    <a:cubicBezTo>
                      <a:pt x="339" y="433"/>
                      <a:pt x="433" y="339"/>
                      <a:pt x="433" y="219"/>
                    </a:cubicBezTo>
                    <a:cubicBezTo>
                      <a:pt x="433" y="100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4" name="Google Shape;1674;p35"/>
              <p:cNvSpPr/>
              <p:nvPr/>
            </p:nvSpPr>
            <p:spPr>
              <a:xfrm>
                <a:off x="2078900" y="4434675"/>
                <a:ext cx="9900" cy="3425"/>
              </a:xfrm>
              <a:custGeom>
                <a:avLst/>
                <a:gdLst/>
                <a:ahLst/>
                <a:cxnLst/>
                <a:rect l="l" t="t" r="r" b="b"/>
                <a:pathLst>
                  <a:path w="396" h="137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34" y="79"/>
                      <a:pt x="109" y="137"/>
                      <a:pt x="201" y="137"/>
                    </a:cubicBezTo>
                    <a:cubicBezTo>
                      <a:pt x="287" y="137"/>
                      <a:pt x="358" y="86"/>
                      <a:pt x="395" y="14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5" name="Google Shape;1675;p35"/>
              <p:cNvSpPr/>
              <p:nvPr/>
            </p:nvSpPr>
            <p:spPr>
              <a:xfrm>
                <a:off x="2078475" y="44633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99"/>
                      <a:pt x="0" y="218"/>
                    </a:cubicBezTo>
                    <a:cubicBezTo>
                      <a:pt x="0" y="337"/>
                      <a:pt x="99" y="433"/>
                      <a:pt x="218" y="433"/>
                    </a:cubicBezTo>
                    <a:cubicBezTo>
                      <a:pt x="337" y="433"/>
                      <a:pt x="433" y="337"/>
                      <a:pt x="433" y="218"/>
                    </a:cubicBezTo>
                    <a:cubicBezTo>
                      <a:pt x="433" y="99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6" name="Google Shape;1676;p35"/>
              <p:cNvSpPr/>
              <p:nvPr/>
            </p:nvSpPr>
            <p:spPr>
              <a:xfrm>
                <a:off x="2096525" y="4445325"/>
                <a:ext cx="10825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0" extrusionOk="0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4"/>
                      <a:pt x="96" y="429"/>
                      <a:pt x="215" y="429"/>
                    </a:cubicBezTo>
                    <a:cubicBezTo>
                      <a:pt x="334" y="429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7" name="Google Shape;1677;p35"/>
              <p:cNvSpPr/>
              <p:nvPr/>
            </p:nvSpPr>
            <p:spPr>
              <a:xfrm>
                <a:off x="2078475" y="4499325"/>
                <a:ext cx="1082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218" y="0"/>
                    </a:moveTo>
                    <a:cubicBezTo>
                      <a:pt x="99" y="0"/>
                      <a:pt x="0" y="99"/>
                      <a:pt x="0" y="218"/>
                    </a:cubicBezTo>
                    <a:cubicBezTo>
                      <a:pt x="0" y="338"/>
                      <a:pt x="99" y="433"/>
                      <a:pt x="218" y="433"/>
                    </a:cubicBezTo>
                    <a:cubicBezTo>
                      <a:pt x="337" y="433"/>
                      <a:pt x="433" y="338"/>
                      <a:pt x="433" y="218"/>
                    </a:cubicBezTo>
                    <a:cubicBezTo>
                      <a:pt x="433" y="99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8" name="Google Shape;1678;p35"/>
              <p:cNvSpPr/>
              <p:nvPr/>
            </p:nvSpPr>
            <p:spPr>
              <a:xfrm>
                <a:off x="2096525" y="4481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9" name="Google Shape;1679;p35"/>
              <p:cNvSpPr/>
              <p:nvPr/>
            </p:nvSpPr>
            <p:spPr>
              <a:xfrm>
                <a:off x="2096525" y="45173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5"/>
                      <a:pt x="96" y="433"/>
                      <a:pt x="215" y="433"/>
                    </a:cubicBezTo>
                    <a:cubicBezTo>
                      <a:pt x="334" y="433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0" name="Google Shape;1680;p35"/>
              <p:cNvSpPr/>
              <p:nvPr/>
            </p:nvSpPr>
            <p:spPr>
              <a:xfrm>
                <a:off x="2078475" y="4535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99"/>
                      <a:pt x="0" y="218"/>
                    </a:cubicBezTo>
                    <a:cubicBezTo>
                      <a:pt x="0" y="337"/>
                      <a:pt x="99" y="433"/>
                      <a:pt x="218" y="433"/>
                    </a:cubicBezTo>
                    <a:cubicBezTo>
                      <a:pt x="337" y="433"/>
                      <a:pt x="433" y="337"/>
                      <a:pt x="433" y="218"/>
                    </a:cubicBezTo>
                    <a:cubicBezTo>
                      <a:pt x="433" y="99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1" name="Google Shape;1681;p35"/>
              <p:cNvSpPr/>
              <p:nvPr/>
            </p:nvSpPr>
            <p:spPr>
              <a:xfrm>
                <a:off x="2078475" y="4571375"/>
                <a:ext cx="1082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218" y="0"/>
                    </a:moveTo>
                    <a:cubicBezTo>
                      <a:pt x="99" y="0"/>
                      <a:pt x="0" y="99"/>
                      <a:pt x="0" y="219"/>
                    </a:cubicBezTo>
                    <a:cubicBezTo>
                      <a:pt x="0" y="338"/>
                      <a:pt x="99" y="433"/>
                      <a:pt x="218" y="433"/>
                    </a:cubicBezTo>
                    <a:cubicBezTo>
                      <a:pt x="337" y="433"/>
                      <a:pt x="433" y="338"/>
                      <a:pt x="433" y="219"/>
                    </a:cubicBezTo>
                    <a:cubicBezTo>
                      <a:pt x="433" y="99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2" name="Google Shape;1682;p35"/>
              <p:cNvSpPr/>
              <p:nvPr/>
            </p:nvSpPr>
            <p:spPr>
              <a:xfrm>
                <a:off x="2096525" y="45534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3" name="Google Shape;1683;p35"/>
              <p:cNvSpPr/>
              <p:nvPr/>
            </p:nvSpPr>
            <p:spPr>
              <a:xfrm>
                <a:off x="2078475" y="46074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99"/>
                      <a:pt x="0" y="218"/>
                    </a:cubicBezTo>
                    <a:cubicBezTo>
                      <a:pt x="0" y="338"/>
                      <a:pt x="99" y="433"/>
                      <a:pt x="218" y="433"/>
                    </a:cubicBezTo>
                    <a:cubicBezTo>
                      <a:pt x="337" y="433"/>
                      <a:pt x="433" y="338"/>
                      <a:pt x="433" y="218"/>
                    </a:cubicBezTo>
                    <a:cubicBezTo>
                      <a:pt x="433" y="99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4" name="Google Shape;1684;p35"/>
              <p:cNvSpPr/>
              <p:nvPr/>
            </p:nvSpPr>
            <p:spPr>
              <a:xfrm>
                <a:off x="2096525" y="458942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5"/>
                      <a:pt x="96" y="434"/>
                      <a:pt x="215" y="434"/>
                    </a:cubicBezTo>
                    <a:cubicBezTo>
                      <a:pt x="334" y="434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5" name="Google Shape;1685;p35"/>
              <p:cNvSpPr/>
              <p:nvPr/>
            </p:nvSpPr>
            <p:spPr>
              <a:xfrm>
                <a:off x="2096525" y="46254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6" name="Google Shape;1686;p35"/>
              <p:cNvSpPr/>
              <p:nvPr/>
            </p:nvSpPr>
            <p:spPr>
              <a:xfrm>
                <a:off x="2078475" y="4643500"/>
                <a:ext cx="10825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0" extrusionOk="0">
                    <a:moveTo>
                      <a:pt x="218" y="1"/>
                    </a:moveTo>
                    <a:cubicBezTo>
                      <a:pt x="99" y="1"/>
                      <a:pt x="0" y="96"/>
                      <a:pt x="0" y="216"/>
                    </a:cubicBezTo>
                    <a:cubicBezTo>
                      <a:pt x="0" y="335"/>
                      <a:pt x="99" y="430"/>
                      <a:pt x="218" y="430"/>
                    </a:cubicBezTo>
                    <a:cubicBezTo>
                      <a:pt x="337" y="430"/>
                      <a:pt x="433" y="335"/>
                      <a:pt x="433" y="216"/>
                    </a:cubicBezTo>
                    <a:cubicBezTo>
                      <a:pt x="433" y="96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7" name="Google Shape;1687;p35"/>
              <p:cNvSpPr/>
              <p:nvPr/>
            </p:nvSpPr>
            <p:spPr>
              <a:xfrm>
                <a:off x="2078475" y="4679550"/>
                <a:ext cx="1082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218" y="0"/>
                    </a:moveTo>
                    <a:cubicBezTo>
                      <a:pt x="99" y="0"/>
                      <a:pt x="0" y="95"/>
                      <a:pt x="0" y="214"/>
                    </a:cubicBezTo>
                    <a:cubicBezTo>
                      <a:pt x="0" y="334"/>
                      <a:pt x="99" y="433"/>
                      <a:pt x="218" y="433"/>
                    </a:cubicBezTo>
                    <a:cubicBezTo>
                      <a:pt x="337" y="433"/>
                      <a:pt x="433" y="334"/>
                      <a:pt x="433" y="214"/>
                    </a:cubicBezTo>
                    <a:cubicBezTo>
                      <a:pt x="433" y="95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8" name="Google Shape;1688;p35"/>
              <p:cNvSpPr/>
              <p:nvPr/>
            </p:nvSpPr>
            <p:spPr>
              <a:xfrm>
                <a:off x="2096525" y="46614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0"/>
                    </a:moveTo>
                    <a:cubicBezTo>
                      <a:pt x="96" y="0"/>
                      <a:pt x="0" y="96"/>
                      <a:pt x="0" y="219"/>
                    </a:cubicBezTo>
                    <a:cubicBezTo>
                      <a:pt x="0" y="338"/>
                      <a:pt x="96" y="434"/>
                      <a:pt x="215" y="434"/>
                    </a:cubicBezTo>
                    <a:cubicBezTo>
                      <a:pt x="334" y="434"/>
                      <a:pt x="433" y="338"/>
                      <a:pt x="433" y="219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9" name="Google Shape;1689;p35"/>
              <p:cNvSpPr/>
              <p:nvPr/>
            </p:nvSpPr>
            <p:spPr>
              <a:xfrm>
                <a:off x="2096525" y="46975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6" y="1"/>
                      <a:pt x="0" y="100"/>
                      <a:pt x="0" y="219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9"/>
                    </a:cubicBezTo>
                    <a:cubicBezTo>
                      <a:pt x="433" y="100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0" name="Google Shape;1690;p35"/>
              <p:cNvSpPr/>
              <p:nvPr/>
            </p:nvSpPr>
            <p:spPr>
              <a:xfrm>
                <a:off x="2078475" y="47155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96"/>
                      <a:pt x="0" y="216"/>
                    </a:cubicBezTo>
                    <a:cubicBezTo>
                      <a:pt x="0" y="335"/>
                      <a:pt x="99" y="433"/>
                      <a:pt x="218" y="433"/>
                    </a:cubicBezTo>
                    <a:cubicBezTo>
                      <a:pt x="337" y="433"/>
                      <a:pt x="433" y="335"/>
                      <a:pt x="433" y="216"/>
                    </a:cubicBezTo>
                    <a:cubicBezTo>
                      <a:pt x="433" y="96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1" name="Google Shape;1691;p35"/>
              <p:cNvSpPr/>
              <p:nvPr/>
            </p:nvSpPr>
            <p:spPr>
              <a:xfrm>
                <a:off x="2078475" y="4751600"/>
                <a:ext cx="1082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218" y="0"/>
                    </a:moveTo>
                    <a:cubicBezTo>
                      <a:pt x="99" y="0"/>
                      <a:pt x="0" y="95"/>
                      <a:pt x="0" y="214"/>
                    </a:cubicBezTo>
                    <a:cubicBezTo>
                      <a:pt x="0" y="334"/>
                      <a:pt x="99" y="433"/>
                      <a:pt x="218" y="433"/>
                    </a:cubicBezTo>
                    <a:cubicBezTo>
                      <a:pt x="337" y="433"/>
                      <a:pt x="433" y="334"/>
                      <a:pt x="433" y="214"/>
                    </a:cubicBezTo>
                    <a:cubicBezTo>
                      <a:pt x="433" y="95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2" name="Google Shape;1692;p35"/>
              <p:cNvSpPr/>
              <p:nvPr/>
            </p:nvSpPr>
            <p:spPr>
              <a:xfrm>
                <a:off x="2096525" y="473352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0"/>
                    </a:moveTo>
                    <a:cubicBezTo>
                      <a:pt x="96" y="0"/>
                      <a:pt x="0" y="99"/>
                      <a:pt x="0" y="219"/>
                    </a:cubicBezTo>
                    <a:cubicBezTo>
                      <a:pt x="0" y="338"/>
                      <a:pt x="96" y="434"/>
                      <a:pt x="215" y="434"/>
                    </a:cubicBezTo>
                    <a:cubicBezTo>
                      <a:pt x="334" y="434"/>
                      <a:pt x="433" y="338"/>
                      <a:pt x="433" y="219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3" name="Google Shape;1693;p35"/>
              <p:cNvSpPr/>
              <p:nvPr/>
            </p:nvSpPr>
            <p:spPr>
              <a:xfrm>
                <a:off x="2096525" y="47695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6" y="1"/>
                      <a:pt x="0" y="100"/>
                      <a:pt x="0" y="219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9"/>
                    </a:cubicBezTo>
                    <a:cubicBezTo>
                      <a:pt x="433" y="100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4" name="Google Shape;1694;p35"/>
              <p:cNvSpPr/>
              <p:nvPr/>
            </p:nvSpPr>
            <p:spPr>
              <a:xfrm>
                <a:off x="2078475" y="47876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96"/>
                      <a:pt x="0" y="216"/>
                    </a:cubicBezTo>
                    <a:cubicBezTo>
                      <a:pt x="0" y="335"/>
                      <a:pt x="99" y="433"/>
                      <a:pt x="218" y="433"/>
                    </a:cubicBezTo>
                    <a:cubicBezTo>
                      <a:pt x="337" y="433"/>
                      <a:pt x="433" y="335"/>
                      <a:pt x="433" y="216"/>
                    </a:cubicBezTo>
                    <a:cubicBezTo>
                      <a:pt x="433" y="96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5" name="Google Shape;1695;p35"/>
              <p:cNvSpPr/>
              <p:nvPr/>
            </p:nvSpPr>
            <p:spPr>
              <a:xfrm>
                <a:off x="2096525" y="48055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0"/>
                    </a:moveTo>
                    <a:cubicBezTo>
                      <a:pt x="96" y="0"/>
                      <a:pt x="0" y="99"/>
                      <a:pt x="0" y="219"/>
                    </a:cubicBezTo>
                    <a:cubicBezTo>
                      <a:pt x="0" y="338"/>
                      <a:pt x="96" y="434"/>
                      <a:pt x="215" y="434"/>
                    </a:cubicBezTo>
                    <a:cubicBezTo>
                      <a:pt x="334" y="434"/>
                      <a:pt x="433" y="338"/>
                      <a:pt x="433" y="219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6" name="Google Shape;1696;p35"/>
              <p:cNvSpPr/>
              <p:nvPr/>
            </p:nvSpPr>
            <p:spPr>
              <a:xfrm>
                <a:off x="2078475" y="4823650"/>
                <a:ext cx="1082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218" y="0"/>
                    </a:moveTo>
                    <a:cubicBezTo>
                      <a:pt x="99" y="0"/>
                      <a:pt x="0" y="95"/>
                      <a:pt x="0" y="214"/>
                    </a:cubicBezTo>
                    <a:cubicBezTo>
                      <a:pt x="0" y="337"/>
                      <a:pt x="99" y="433"/>
                      <a:pt x="218" y="433"/>
                    </a:cubicBezTo>
                    <a:cubicBezTo>
                      <a:pt x="337" y="433"/>
                      <a:pt x="433" y="337"/>
                      <a:pt x="433" y="214"/>
                    </a:cubicBezTo>
                    <a:cubicBezTo>
                      <a:pt x="433" y="95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7" name="Google Shape;1697;p35"/>
              <p:cNvSpPr/>
              <p:nvPr/>
            </p:nvSpPr>
            <p:spPr>
              <a:xfrm>
                <a:off x="2096525" y="4841700"/>
                <a:ext cx="10825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0" extrusionOk="0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4"/>
                      <a:pt x="96" y="429"/>
                      <a:pt x="215" y="429"/>
                    </a:cubicBezTo>
                    <a:cubicBezTo>
                      <a:pt x="334" y="429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8" name="Google Shape;1698;p35"/>
              <p:cNvSpPr/>
              <p:nvPr/>
            </p:nvSpPr>
            <p:spPr>
              <a:xfrm>
                <a:off x="2078475" y="48596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96"/>
                      <a:pt x="0" y="219"/>
                    </a:cubicBezTo>
                    <a:cubicBezTo>
                      <a:pt x="0" y="338"/>
                      <a:pt x="99" y="433"/>
                      <a:pt x="218" y="433"/>
                    </a:cubicBezTo>
                    <a:cubicBezTo>
                      <a:pt x="337" y="433"/>
                      <a:pt x="433" y="338"/>
                      <a:pt x="433" y="219"/>
                    </a:cubicBezTo>
                    <a:cubicBezTo>
                      <a:pt x="433" y="96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9" name="Google Shape;1699;p35"/>
              <p:cNvSpPr/>
              <p:nvPr/>
            </p:nvSpPr>
            <p:spPr>
              <a:xfrm>
                <a:off x="2096525" y="487772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6" y="1"/>
                      <a:pt x="0" y="95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5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0" name="Google Shape;1700;p35"/>
              <p:cNvSpPr/>
              <p:nvPr/>
            </p:nvSpPr>
            <p:spPr>
              <a:xfrm>
                <a:off x="2078475" y="4895700"/>
                <a:ext cx="1082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218" y="0"/>
                    </a:moveTo>
                    <a:cubicBezTo>
                      <a:pt x="99" y="0"/>
                      <a:pt x="0" y="99"/>
                      <a:pt x="0" y="218"/>
                    </a:cubicBezTo>
                    <a:cubicBezTo>
                      <a:pt x="0" y="337"/>
                      <a:pt x="99" y="433"/>
                      <a:pt x="218" y="433"/>
                    </a:cubicBezTo>
                    <a:cubicBezTo>
                      <a:pt x="337" y="433"/>
                      <a:pt x="433" y="337"/>
                      <a:pt x="433" y="218"/>
                    </a:cubicBezTo>
                    <a:cubicBezTo>
                      <a:pt x="433" y="99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1" name="Google Shape;1701;p35"/>
              <p:cNvSpPr/>
              <p:nvPr/>
            </p:nvSpPr>
            <p:spPr>
              <a:xfrm>
                <a:off x="2096525" y="4913750"/>
                <a:ext cx="1082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2" name="Google Shape;1702;p35"/>
              <p:cNvSpPr/>
              <p:nvPr/>
            </p:nvSpPr>
            <p:spPr>
              <a:xfrm>
                <a:off x="2078475" y="49317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100"/>
                      <a:pt x="0" y="219"/>
                    </a:cubicBezTo>
                    <a:cubicBezTo>
                      <a:pt x="0" y="339"/>
                      <a:pt x="99" y="433"/>
                      <a:pt x="218" y="433"/>
                    </a:cubicBezTo>
                    <a:cubicBezTo>
                      <a:pt x="337" y="433"/>
                      <a:pt x="433" y="339"/>
                      <a:pt x="433" y="219"/>
                    </a:cubicBezTo>
                    <a:cubicBezTo>
                      <a:pt x="433" y="100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3" name="Google Shape;1703;p35"/>
              <p:cNvSpPr/>
              <p:nvPr/>
            </p:nvSpPr>
            <p:spPr>
              <a:xfrm>
                <a:off x="2096525" y="49497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6" y="1"/>
                      <a:pt x="0" y="95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5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4" name="Google Shape;1704;p35"/>
              <p:cNvSpPr/>
              <p:nvPr/>
            </p:nvSpPr>
            <p:spPr>
              <a:xfrm>
                <a:off x="2078475" y="4967750"/>
                <a:ext cx="1082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218" y="0"/>
                    </a:moveTo>
                    <a:cubicBezTo>
                      <a:pt x="99" y="0"/>
                      <a:pt x="0" y="99"/>
                      <a:pt x="0" y="218"/>
                    </a:cubicBezTo>
                    <a:cubicBezTo>
                      <a:pt x="0" y="337"/>
                      <a:pt x="99" y="433"/>
                      <a:pt x="218" y="433"/>
                    </a:cubicBezTo>
                    <a:cubicBezTo>
                      <a:pt x="337" y="433"/>
                      <a:pt x="433" y="337"/>
                      <a:pt x="433" y="218"/>
                    </a:cubicBezTo>
                    <a:cubicBezTo>
                      <a:pt x="433" y="99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5" name="Google Shape;1705;p35"/>
              <p:cNvSpPr/>
              <p:nvPr/>
            </p:nvSpPr>
            <p:spPr>
              <a:xfrm>
                <a:off x="2096525" y="4985800"/>
                <a:ext cx="1082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6" name="Google Shape;1706;p35"/>
              <p:cNvSpPr/>
              <p:nvPr/>
            </p:nvSpPr>
            <p:spPr>
              <a:xfrm>
                <a:off x="2078475" y="50037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100"/>
                      <a:pt x="0" y="219"/>
                    </a:cubicBezTo>
                    <a:cubicBezTo>
                      <a:pt x="0" y="339"/>
                      <a:pt x="99" y="433"/>
                      <a:pt x="218" y="433"/>
                    </a:cubicBezTo>
                    <a:cubicBezTo>
                      <a:pt x="337" y="433"/>
                      <a:pt x="433" y="339"/>
                      <a:pt x="433" y="219"/>
                    </a:cubicBezTo>
                    <a:cubicBezTo>
                      <a:pt x="433" y="100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7" name="Google Shape;1707;p35"/>
              <p:cNvSpPr/>
              <p:nvPr/>
            </p:nvSpPr>
            <p:spPr>
              <a:xfrm>
                <a:off x="2080950" y="5039875"/>
                <a:ext cx="3500" cy="975"/>
              </a:xfrm>
              <a:custGeom>
                <a:avLst/>
                <a:gdLst/>
                <a:ahLst/>
                <a:cxnLst/>
                <a:rect l="l" t="t" r="r" b="b"/>
                <a:pathLst>
                  <a:path w="140" h="39" extrusionOk="0">
                    <a:moveTo>
                      <a:pt x="119" y="1"/>
                    </a:moveTo>
                    <a:cubicBezTo>
                      <a:pt x="75" y="1"/>
                      <a:pt x="34" y="15"/>
                      <a:pt x="0" y="38"/>
                    </a:cubicBezTo>
                    <a:cubicBezTo>
                      <a:pt x="48" y="28"/>
                      <a:pt x="92" y="15"/>
                      <a:pt x="139" y="4"/>
                    </a:cubicBezTo>
                    <a:cubicBezTo>
                      <a:pt x="133" y="1"/>
                      <a:pt x="126" y="1"/>
                      <a:pt x="1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8" name="Google Shape;1708;p35"/>
              <p:cNvSpPr/>
              <p:nvPr/>
            </p:nvSpPr>
            <p:spPr>
              <a:xfrm>
                <a:off x="2096525" y="502182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228" y="433"/>
                      <a:pt x="242" y="426"/>
                      <a:pt x="252" y="426"/>
                    </a:cubicBezTo>
                    <a:cubicBezTo>
                      <a:pt x="297" y="399"/>
                      <a:pt x="341" y="375"/>
                      <a:pt x="382" y="348"/>
                    </a:cubicBezTo>
                    <a:cubicBezTo>
                      <a:pt x="412" y="311"/>
                      <a:pt x="433" y="266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9" name="Google Shape;1709;p35"/>
              <p:cNvSpPr/>
              <p:nvPr/>
            </p:nvSpPr>
            <p:spPr>
              <a:xfrm>
                <a:off x="2042625" y="4433550"/>
                <a:ext cx="10400" cy="4550"/>
              </a:xfrm>
              <a:custGeom>
                <a:avLst/>
                <a:gdLst/>
                <a:ahLst/>
                <a:cxnLst/>
                <a:rect l="l" t="t" r="r" b="b"/>
                <a:pathLst>
                  <a:path w="416" h="182" extrusionOk="0">
                    <a:moveTo>
                      <a:pt x="0" y="1"/>
                    </a:moveTo>
                    <a:cubicBezTo>
                      <a:pt x="21" y="103"/>
                      <a:pt x="102" y="182"/>
                      <a:pt x="211" y="182"/>
                    </a:cubicBezTo>
                    <a:cubicBezTo>
                      <a:pt x="313" y="182"/>
                      <a:pt x="395" y="110"/>
                      <a:pt x="416" y="15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0" name="Google Shape;1710;p35"/>
              <p:cNvSpPr/>
              <p:nvPr/>
            </p:nvSpPr>
            <p:spPr>
              <a:xfrm>
                <a:off x="2042425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1" name="Google Shape;1711;p35"/>
              <p:cNvSpPr/>
              <p:nvPr/>
            </p:nvSpPr>
            <p:spPr>
              <a:xfrm>
                <a:off x="2060500" y="4445325"/>
                <a:ext cx="1085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0" extrusionOk="0">
                    <a:moveTo>
                      <a:pt x="215" y="0"/>
                    </a:moveTo>
                    <a:cubicBezTo>
                      <a:pt x="95" y="0"/>
                      <a:pt x="1" y="96"/>
                      <a:pt x="1" y="215"/>
                    </a:cubicBezTo>
                    <a:cubicBezTo>
                      <a:pt x="1" y="334"/>
                      <a:pt x="95" y="429"/>
                      <a:pt x="215" y="429"/>
                    </a:cubicBezTo>
                    <a:cubicBezTo>
                      <a:pt x="334" y="429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2" name="Google Shape;1712;p35"/>
              <p:cNvSpPr/>
              <p:nvPr/>
            </p:nvSpPr>
            <p:spPr>
              <a:xfrm>
                <a:off x="2042425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8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3" name="Google Shape;1713;p35"/>
              <p:cNvSpPr/>
              <p:nvPr/>
            </p:nvSpPr>
            <p:spPr>
              <a:xfrm>
                <a:off x="2060500" y="4481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5" y="1"/>
                      <a:pt x="1" y="96"/>
                      <a:pt x="1" y="215"/>
                    </a:cubicBezTo>
                    <a:cubicBezTo>
                      <a:pt x="1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4" name="Google Shape;1714;p35"/>
              <p:cNvSpPr/>
              <p:nvPr/>
            </p:nvSpPr>
            <p:spPr>
              <a:xfrm>
                <a:off x="2042425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5" name="Google Shape;1715;p35"/>
              <p:cNvSpPr/>
              <p:nvPr/>
            </p:nvSpPr>
            <p:spPr>
              <a:xfrm>
                <a:off x="2060500" y="45173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0"/>
                    </a:moveTo>
                    <a:cubicBezTo>
                      <a:pt x="95" y="0"/>
                      <a:pt x="1" y="96"/>
                      <a:pt x="1" y="215"/>
                    </a:cubicBezTo>
                    <a:cubicBezTo>
                      <a:pt x="1" y="335"/>
                      <a:pt x="95" y="433"/>
                      <a:pt x="215" y="433"/>
                    </a:cubicBezTo>
                    <a:cubicBezTo>
                      <a:pt x="334" y="433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6" name="Google Shape;1716;p35"/>
              <p:cNvSpPr/>
              <p:nvPr/>
            </p:nvSpPr>
            <p:spPr>
              <a:xfrm>
                <a:off x="2060500" y="4553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5" y="1"/>
                      <a:pt x="1" y="96"/>
                      <a:pt x="1" y="215"/>
                    </a:cubicBezTo>
                    <a:cubicBezTo>
                      <a:pt x="1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7" name="Google Shape;1717;p35"/>
              <p:cNvSpPr/>
              <p:nvPr/>
            </p:nvSpPr>
            <p:spPr>
              <a:xfrm>
                <a:off x="2024725" y="4589425"/>
                <a:ext cx="1057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23" h="434" extrusionOk="0">
                    <a:moveTo>
                      <a:pt x="205" y="0"/>
                    </a:moveTo>
                    <a:cubicBezTo>
                      <a:pt x="106" y="0"/>
                      <a:pt x="28" y="69"/>
                      <a:pt x="1" y="157"/>
                    </a:cubicBezTo>
                    <a:lnTo>
                      <a:pt x="1" y="215"/>
                    </a:lnTo>
                    <a:cubicBezTo>
                      <a:pt x="1" y="239"/>
                      <a:pt x="1" y="259"/>
                      <a:pt x="4" y="280"/>
                    </a:cubicBezTo>
                    <a:cubicBezTo>
                      <a:pt x="31" y="368"/>
                      <a:pt x="110" y="434"/>
                      <a:pt x="205" y="434"/>
                    </a:cubicBezTo>
                    <a:cubicBezTo>
                      <a:pt x="324" y="434"/>
                      <a:pt x="423" y="335"/>
                      <a:pt x="423" y="215"/>
                    </a:cubicBezTo>
                    <a:cubicBezTo>
                      <a:pt x="423" y="96"/>
                      <a:pt x="324" y="0"/>
                      <a:pt x="20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8" name="Google Shape;1718;p35"/>
              <p:cNvSpPr/>
              <p:nvPr/>
            </p:nvSpPr>
            <p:spPr>
              <a:xfrm>
                <a:off x="2042425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9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9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9" name="Google Shape;1719;p35"/>
              <p:cNvSpPr/>
              <p:nvPr/>
            </p:nvSpPr>
            <p:spPr>
              <a:xfrm>
                <a:off x="2042425" y="4607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8"/>
                    </a:cubicBezTo>
                    <a:cubicBezTo>
                      <a:pt x="433" y="99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0" name="Google Shape;1720;p35"/>
              <p:cNvSpPr/>
              <p:nvPr/>
            </p:nvSpPr>
            <p:spPr>
              <a:xfrm>
                <a:off x="2060500" y="458942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0"/>
                    </a:moveTo>
                    <a:cubicBezTo>
                      <a:pt x="95" y="0"/>
                      <a:pt x="1" y="96"/>
                      <a:pt x="1" y="215"/>
                    </a:cubicBezTo>
                    <a:cubicBezTo>
                      <a:pt x="1" y="335"/>
                      <a:pt x="95" y="434"/>
                      <a:pt x="215" y="434"/>
                    </a:cubicBezTo>
                    <a:cubicBezTo>
                      <a:pt x="334" y="434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1" name="Google Shape;1721;p35"/>
              <p:cNvSpPr/>
              <p:nvPr/>
            </p:nvSpPr>
            <p:spPr>
              <a:xfrm>
                <a:off x="2025050" y="4625450"/>
                <a:ext cx="102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10" h="434" extrusionOk="0">
                    <a:moveTo>
                      <a:pt x="192" y="1"/>
                    </a:moveTo>
                    <a:cubicBezTo>
                      <a:pt x="106" y="1"/>
                      <a:pt x="35" y="51"/>
                      <a:pt x="1" y="123"/>
                    </a:cubicBezTo>
                    <a:lnTo>
                      <a:pt x="1" y="215"/>
                    </a:lnTo>
                    <a:lnTo>
                      <a:pt x="1" y="314"/>
                    </a:lnTo>
                    <a:cubicBezTo>
                      <a:pt x="39" y="382"/>
                      <a:pt x="110" y="433"/>
                      <a:pt x="192" y="433"/>
                    </a:cubicBezTo>
                    <a:cubicBezTo>
                      <a:pt x="311" y="433"/>
                      <a:pt x="410" y="338"/>
                      <a:pt x="410" y="215"/>
                    </a:cubicBezTo>
                    <a:cubicBezTo>
                      <a:pt x="410" y="96"/>
                      <a:pt x="311" y="1"/>
                      <a:pt x="19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2" name="Google Shape;1722;p35"/>
              <p:cNvSpPr/>
              <p:nvPr/>
            </p:nvSpPr>
            <p:spPr>
              <a:xfrm>
                <a:off x="2042425" y="4643500"/>
                <a:ext cx="1085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0" extrusionOk="0">
                    <a:moveTo>
                      <a:pt x="219" y="1"/>
                    </a:moveTo>
                    <a:cubicBezTo>
                      <a:pt x="100" y="1"/>
                      <a:pt x="1" y="96"/>
                      <a:pt x="1" y="216"/>
                    </a:cubicBezTo>
                    <a:cubicBezTo>
                      <a:pt x="1" y="335"/>
                      <a:pt x="100" y="430"/>
                      <a:pt x="219" y="430"/>
                    </a:cubicBezTo>
                    <a:cubicBezTo>
                      <a:pt x="339" y="430"/>
                      <a:pt x="433" y="335"/>
                      <a:pt x="433" y="216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3" name="Google Shape;1723;p35"/>
              <p:cNvSpPr/>
              <p:nvPr/>
            </p:nvSpPr>
            <p:spPr>
              <a:xfrm>
                <a:off x="2060500" y="46254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5" y="1"/>
                      <a:pt x="1" y="96"/>
                      <a:pt x="1" y="215"/>
                    </a:cubicBezTo>
                    <a:cubicBezTo>
                      <a:pt x="1" y="338"/>
                      <a:pt x="95" y="433"/>
                      <a:pt x="215" y="433"/>
                    </a:cubicBezTo>
                    <a:cubicBezTo>
                      <a:pt x="334" y="433"/>
                      <a:pt x="433" y="338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4" name="Google Shape;1724;p35"/>
              <p:cNvSpPr/>
              <p:nvPr/>
            </p:nvSpPr>
            <p:spPr>
              <a:xfrm>
                <a:off x="2025325" y="4661475"/>
                <a:ext cx="997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399" h="434" extrusionOk="0">
                    <a:moveTo>
                      <a:pt x="181" y="0"/>
                    </a:moveTo>
                    <a:cubicBezTo>
                      <a:pt x="106" y="0"/>
                      <a:pt x="41" y="45"/>
                      <a:pt x="1" y="102"/>
                    </a:cubicBezTo>
                    <a:cubicBezTo>
                      <a:pt x="1" y="140"/>
                      <a:pt x="4" y="181"/>
                      <a:pt x="4" y="219"/>
                    </a:cubicBezTo>
                    <a:lnTo>
                      <a:pt x="4" y="331"/>
                    </a:lnTo>
                    <a:cubicBezTo>
                      <a:pt x="41" y="393"/>
                      <a:pt x="106" y="434"/>
                      <a:pt x="181" y="434"/>
                    </a:cubicBezTo>
                    <a:cubicBezTo>
                      <a:pt x="300" y="434"/>
                      <a:pt x="399" y="338"/>
                      <a:pt x="399" y="219"/>
                    </a:cubicBezTo>
                    <a:cubicBezTo>
                      <a:pt x="399" y="96"/>
                      <a:pt x="300" y="0"/>
                      <a:pt x="18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5" name="Google Shape;1725;p35"/>
              <p:cNvSpPr/>
              <p:nvPr/>
            </p:nvSpPr>
            <p:spPr>
              <a:xfrm>
                <a:off x="2060500" y="46614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0"/>
                    </a:moveTo>
                    <a:cubicBezTo>
                      <a:pt x="95" y="0"/>
                      <a:pt x="1" y="96"/>
                      <a:pt x="1" y="219"/>
                    </a:cubicBezTo>
                    <a:cubicBezTo>
                      <a:pt x="1" y="338"/>
                      <a:pt x="95" y="434"/>
                      <a:pt x="215" y="434"/>
                    </a:cubicBezTo>
                    <a:cubicBezTo>
                      <a:pt x="334" y="434"/>
                      <a:pt x="433" y="338"/>
                      <a:pt x="433" y="219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6" name="Google Shape;1726;p35"/>
              <p:cNvSpPr/>
              <p:nvPr/>
            </p:nvSpPr>
            <p:spPr>
              <a:xfrm>
                <a:off x="2025650" y="4697500"/>
                <a:ext cx="96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386" h="434" extrusionOk="0">
                    <a:moveTo>
                      <a:pt x="168" y="1"/>
                    </a:moveTo>
                    <a:cubicBezTo>
                      <a:pt x="100" y="1"/>
                      <a:pt x="42" y="35"/>
                      <a:pt x="1" y="86"/>
                    </a:cubicBezTo>
                    <a:lnTo>
                      <a:pt x="1" y="219"/>
                    </a:lnTo>
                    <a:cubicBezTo>
                      <a:pt x="1" y="263"/>
                      <a:pt x="5" y="307"/>
                      <a:pt x="5" y="351"/>
                    </a:cubicBezTo>
                    <a:cubicBezTo>
                      <a:pt x="42" y="399"/>
                      <a:pt x="100" y="433"/>
                      <a:pt x="168" y="433"/>
                    </a:cubicBezTo>
                    <a:cubicBezTo>
                      <a:pt x="287" y="433"/>
                      <a:pt x="386" y="338"/>
                      <a:pt x="386" y="219"/>
                    </a:cubicBezTo>
                    <a:cubicBezTo>
                      <a:pt x="386" y="100"/>
                      <a:pt x="287" y="1"/>
                      <a:pt x="16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7" name="Google Shape;1727;p35"/>
              <p:cNvSpPr/>
              <p:nvPr/>
            </p:nvSpPr>
            <p:spPr>
              <a:xfrm>
                <a:off x="2042425" y="467955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5"/>
                      <a:pt x="1" y="214"/>
                    </a:cubicBezTo>
                    <a:cubicBezTo>
                      <a:pt x="1" y="334"/>
                      <a:pt x="100" y="433"/>
                      <a:pt x="219" y="433"/>
                    </a:cubicBezTo>
                    <a:cubicBezTo>
                      <a:pt x="339" y="433"/>
                      <a:pt x="433" y="334"/>
                      <a:pt x="433" y="214"/>
                    </a:cubicBezTo>
                    <a:cubicBezTo>
                      <a:pt x="433" y="95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8" name="Google Shape;1728;p35"/>
              <p:cNvSpPr/>
              <p:nvPr/>
            </p:nvSpPr>
            <p:spPr>
              <a:xfrm>
                <a:off x="2060500" y="46975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5" y="1"/>
                      <a:pt x="1" y="100"/>
                      <a:pt x="1" y="219"/>
                    </a:cubicBezTo>
                    <a:cubicBezTo>
                      <a:pt x="1" y="338"/>
                      <a:pt x="95" y="433"/>
                      <a:pt x="215" y="433"/>
                    </a:cubicBezTo>
                    <a:cubicBezTo>
                      <a:pt x="334" y="433"/>
                      <a:pt x="433" y="338"/>
                      <a:pt x="433" y="219"/>
                    </a:cubicBezTo>
                    <a:cubicBezTo>
                      <a:pt x="433" y="100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9" name="Google Shape;1729;p35"/>
              <p:cNvSpPr/>
              <p:nvPr/>
            </p:nvSpPr>
            <p:spPr>
              <a:xfrm>
                <a:off x="2026000" y="4733525"/>
                <a:ext cx="930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372" h="434" extrusionOk="0">
                    <a:moveTo>
                      <a:pt x="154" y="0"/>
                    </a:moveTo>
                    <a:cubicBezTo>
                      <a:pt x="93" y="0"/>
                      <a:pt x="38" y="28"/>
                      <a:pt x="1" y="69"/>
                    </a:cubicBezTo>
                    <a:lnTo>
                      <a:pt x="1" y="219"/>
                    </a:lnTo>
                    <a:lnTo>
                      <a:pt x="1" y="372"/>
                    </a:lnTo>
                    <a:cubicBezTo>
                      <a:pt x="41" y="409"/>
                      <a:pt x="96" y="434"/>
                      <a:pt x="154" y="434"/>
                    </a:cubicBezTo>
                    <a:cubicBezTo>
                      <a:pt x="273" y="434"/>
                      <a:pt x="372" y="338"/>
                      <a:pt x="372" y="219"/>
                    </a:cubicBezTo>
                    <a:cubicBezTo>
                      <a:pt x="372" y="99"/>
                      <a:pt x="273" y="0"/>
                      <a:pt x="15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0" name="Google Shape;1730;p35"/>
              <p:cNvSpPr/>
              <p:nvPr/>
            </p:nvSpPr>
            <p:spPr>
              <a:xfrm>
                <a:off x="2042425" y="47155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6"/>
                      <a:pt x="1" y="216"/>
                    </a:cubicBezTo>
                    <a:cubicBezTo>
                      <a:pt x="1" y="335"/>
                      <a:pt x="100" y="433"/>
                      <a:pt x="219" y="433"/>
                    </a:cubicBezTo>
                    <a:cubicBezTo>
                      <a:pt x="339" y="433"/>
                      <a:pt x="433" y="335"/>
                      <a:pt x="433" y="216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1" name="Google Shape;1731;p35"/>
              <p:cNvSpPr/>
              <p:nvPr/>
            </p:nvSpPr>
            <p:spPr>
              <a:xfrm>
                <a:off x="2042425" y="475160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5"/>
                      <a:pt x="1" y="214"/>
                    </a:cubicBezTo>
                    <a:cubicBezTo>
                      <a:pt x="1" y="334"/>
                      <a:pt x="100" y="433"/>
                      <a:pt x="219" y="433"/>
                    </a:cubicBezTo>
                    <a:cubicBezTo>
                      <a:pt x="339" y="433"/>
                      <a:pt x="433" y="334"/>
                      <a:pt x="433" y="214"/>
                    </a:cubicBezTo>
                    <a:cubicBezTo>
                      <a:pt x="433" y="95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2" name="Google Shape;1732;p35"/>
              <p:cNvSpPr/>
              <p:nvPr/>
            </p:nvSpPr>
            <p:spPr>
              <a:xfrm>
                <a:off x="2026275" y="4769550"/>
                <a:ext cx="90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361" h="434" extrusionOk="0">
                    <a:moveTo>
                      <a:pt x="143" y="1"/>
                    </a:moveTo>
                    <a:cubicBezTo>
                      <a:pt x="88" y="1"/>
                      <a:pt x="37" y="25"/>
                      <a:pt x="0" y="59"/>
                    </a:cubicBezTo>
                    <a:cubicBezTo>
                      <a:pt x="0" y="113"/>
                      <a:pt x="0" y="164"/>
                      <a:pt x="3" y="219"/>
                    </a:cubicBezTo>
                    <a:lnTo>
                      <a:pt x="3" y="379"/>
                    </a:lnTo>
                    <a:cubicBezTo>
                      <a:pt x="41" y="413"/>
                      <a:pt x="88" y="433"/>
                      <a:pt x="143" y="433"/>
                    </a:cubicBezTo>
                    <a:cubicBezTo>
                      <a:pt x="262" y="433"/>
                      <a:pt x="361" y="338"/>
                      <a:pt x="361" y="219"/>
                    </a:cubicBezTo>
                    <a:cubicBezTo>
                      <a:pt x="361" y="100"/>
                      <a:pt x="262" y="1"/>
                      <a:pt x="14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3" name="Google Shape;1733;p35"/>
              <p:cNvSpPr/>
              <p:nvPr/>
            </p:nvSpPr>
            <p:spPr>
              <a:xfrm>
                <a:off x="2060500" y="473352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0"/>
                    </a:moveTo>
                    <a:cubicBezTo>
                      <a:pt x="95" y="0"/>
                      <a:pt x="1" y="99"/>
                      <a:pt x="1" y="219"/>
                    </a:cubicBezTo>
                    <a:cubicBezTo>
                      <a:pt x="1" y="338"/>
                      <a:pt x="95" y="434"/>
                      <a:pt x="215" y="434"/>
                    </a:cubicBezTo>
                    <a:cubicBezTo>
                      <a:pt x="334" y="434"/>
                      <a:pt x="433" y="338"/>
                      <a:pt x="433" y="219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4" name="Google Shape;1734;p35"/>
              <p:cNvSpPr/>
              <p:nvPr/>
            </p:nvSpPr>
            <p:spPr>
              <a:xfrm>
                <a:off x="2042425" y="47876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6"/>
                      <a:pt x="1" y="216"/>
                    </a:cubicBezTo>
                    <a:cubicBezTo>
                      <a:pt x="1" y="335"/>
                      <a:pt x="100" y="433"/>
                      <a:pt x="219" y="433"/>
                    </a:cubicBezTo>
                    <a:cubicBezTo>
                      <a:pt x="339" y="433"/>
                      <a:pt x="433" y="335"/>
                      <a:pt x="433" y="216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5" name="Google Shape;1735;p35"/>
              <p:cNvSpPr/>
              <p:nvPr/>
            </p:nvSpPr>
            <p:spPr>
              <a:xfrm>
                <a:off x="2060500" y="47695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5" y="1"/>
                      <a:pt x="1" y="100"/>
                      <a:pt x="1" y="219"/>
                    </a:cubicBezTo>
                    <a:cubicBezTo>
                      <a:pt x="1" y="338"/>
                      <a:pt x="95" y="433"/>
                      <a:pt x="215" y="433"/>
                    </a:cubicBezTo>
                    <a:cubicBezTo>
                      <a:pt x="334" y="433"/>
                      <a:pt x="433" y="338"/>
                      <a:pt x="433" y="219"/>
                    </a:cubicBezTo>
                    <a:cubicBezTo>
                      <a:pt x="433" y="100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6" name="Google Shape;1736;p35"/>
              <p:cNvSpPr/>
              <p:nvPr/>
            </p:nvSpPr>
            <p:spPr>
              <a:xfrm>
                <a:off x="2026600" y="4805575"/>
                <a:ext cx="870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348" h="434" extrusionOk="0">
                    <a:moveTo>
                      <a:pt x="130" y="0"/>
                    </a:moveTo>
                    <a:cubicBezTo>
                      <a:pt x="79" y="0"/>
                      <a:pt x="38" y="21"/>
                      <a:pt x="0" y="52"/>
                    </a:cubicBezTo>
                    <a:lnTo>
                      <a:pt x="0" y="219"/>
                    </a:lnTo>
                    <a:cubicBezTo>
                      <a:pt x="0" y="277"/>
                      <a:pt x="4" y="332"/>
                      <a:pt x="4" y="389"/>
                    </a:cubicBezTo>
                    <a:cubicBezTo>
                      <a:pt x="38" y="417"/>
                      <a:pt x="82" y="434"/>
                      <a:pt x="130" y="434"/>
                    </a:cubicBezTo>
                    <a:cubicBezTo>
                      <a:pt x="249" y="434"/>
                      <a:pt x="348" y="338"/>
                      <a:pt x="348" y="219"/>
                    </a:cubicBezTo>
                    <a:cubicBezTo>
                      <a:pt x="348" y="99"/>
                      <a:pt x="249" y="0"/>
                      <a:pt x="13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7" name="Google Shape;1737;p35"/>
              <p:cNvSpPr/>
              <p:nvPr/>
            </p:nvSpPr>
            <p:spPr>
              <a:xfrm>
                <a:off x="2060500" y="48055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0"/>
                    </a:moveTo>
                    <a:cubicBezTo>
                      <a:pt x="95" y="0"/>
                      <a:pt x="1" y="99"/>
                      <a:pt x="1" y="219"/>
                    </a:cubicBezTo>
                    <a:cubicBezTo>
                      <a:pt x="1" y="338"/>
                      <a:pt x="95" y="434"/>
                      <a:pt x="215" y="434"/>
                    </a:cubicBezTo>
                    <a:cubicBezTo>
                      <a:pt x="334" y="434"/>
                      <a:pt x="433" y="338"/>
                      <a:pt x="433" y="219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8" name="Google Shape;1738;p35"/>
              <p:cNvSpPr/>
              <p:nvPr/>
            </p:nvSpPr>
            <p:spPr>
              <a:xfrm>
                <a:off x="2026850" y="4841700"/>
                <a:ext cx="845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338" h="430" extrusionOk="0">
                    <a:moveTo>
                      <a:pt x="120" y="0"/>
                    </a:moveTo>
                    <a:cubicBezTo>
                      <a:pt x="75" y="0"/>
                      <a:pt x="38" y="14"/>
                      <a:pt x="1" y="38"/>
                    </a:cubicBezTo>
                    <a:cubicBezTo>
                      <a:pt x="4" y="96"/>
                      <a:pt x="4" y="157"/>
                      <a:pt x="4" y="215"/>
                    </a:cubicBezTo>
                    <a:lnTo>
                      <a:pt x="4" y="392"/>
                    </a:lnTo>
                    <a:cubicBezTo>
                      <a:pt x="38" y="415"/>
                      <a:pt x="75" y="429"/>
                      <a:pt x="120" y="429"/>
                    </a:cubicBezTo>
                    <a:cubicBezTo>
                      <a:pt x="239" y="429"/>
                      <a:pt x="338" y="334"/>
                      <a:pt x="338" y="215"/>
                    </a:cubicBezTo>
                    <a:cubicBezTo>
                      <a:pt x="338" y="96"/>
                      <a:pt x="239" y="0"/>
                      <a:pt x="12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9" name="Google Shape;1739;p35"/>
              <p:cNvSpPr/>
              <p:nvPr/>
            </p:nvSpPr>
            <p:spPr>
              <a:xfrm>
                <a:off x="2042425" y="482365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5"/>
                      <a:pt x="1" y="214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4"/>
                    </a:cubicBezTo>
                    <a:cubicBezTo>
                      <a:pt x="433" y="95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0" name="Google Shape;1740;p35"/>
              <p:cNvSpPr/>
              <p:nvPr/>
            </p:nvSpPr>
            <p:spPr>
              <a:xfrm>
                <a:off x="2027175" y="4877725"/>
                <a:ext cx="81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325" h="434" extrusionOk="0">
                    <a:moveTo>
                      <a:pt x="107" y="1"/>
                    </a:moveTo>
                    <a:cubicBezTo>
                      <a:pt x="70" y="1"/>
                      <a:pt x="32" y="14"/>
                      <a:pt x="1" y="31"/>
                    </a:cubicBezTo>
                    <a:cubicBezTo>
                      <a:pt x="1" y="92"/>
                      <a:pt x="1" y="153"/>
                      <a:pt x="5" y="215"/>
                    </a:cubicBezTo>
                    <a:lnTo>
                      <a:pt x="5" y="402"/>
                    </a:lnTo>
                    <a:cubicBezTo>
                      <a:pt x="35" y="419"/>
                      <a:pt x="70" y="433"/>
                      <a:pt x="107" y="433"/>
                    </a:cubicBezTo>
                    <a:cubicBezTo>
                      <a:pt x="226" y="433"/>
                      <a:pt x="325" y="334"/>
                      <a:pt x="325" y="215"/>
                    </a:cubicBezTo>
                    <a:cubicBezTo>
                      <a:pt x="325" y="95"/>
                      <a:pt x="226" y="1"/>
                      <a:pt x="10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1" name="Google Shape;1741;p35"/>
              <p:cNvSpPr/>
              <p:nvPr/>
            </p:nvSpPr>
            <p:spPr>
              <a:xfrm>
                <a:off x="2042425" y="48596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6"/>
                      <a:pt x="1" y="219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9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2" name="Google Shape;1742;p35"/>
              <p:cNvSpPr/>
              <p:nvPr/>
            </p:nvSpPr>
            <p:spPr>
              <a:xfrm>
                <a:off x="2060500" y="4841700"/>
                <a:ext cx="1085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0" extrusionOk="0">
                    <a:moveTo>
                      <a:pt x="215" y="0"/>
                    </a:moveTo>
                    <a:cubicBezTo>
                      <a:pt x="95" y="0"/>
                      <a:pt x="1" y="96"/>
                      <a:pt x="1" y="215"/>
                    </a:cubicBezTo>
                    <a:cubicBezTo>
                      <a:pt x="1" y="334"/>
                      <a:pt x="95" y="429"/>
                      <a:pt x="215" y="429"/>
                    </a:cubicBezTo>
                    <a:cubicBezTo>
                      <a:pt x="334" y="429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3" name="Google Shape;1743;p35"/>
              <p:cNvSpPr/>
              <p:nvPr/>
            </p:nvSpPr>
            <p:spPr>
              <a:xfrm>
                <a:off x="2060500" y="487772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5" y="1"/>
                      <a:pt x="1" y="95"/>
                      <a:pt x="1" y="215"/>
                    </a:cubicBezTo>
                    <a:cubicBezTo>
                      <a:pt x="1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5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4" name="Google Shape;1744;p35"/>
              <p:cNvSpPr/>
              <p:nvPr/>
            </p:nvSpPr>
            <p:spPr>
              <a:xfrm>
                <a:off x="2027525" y="4913750"/>
                <a:ext cx="777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311" h="433" extrusionOk="0">
                    <a:moveTo>
                      <a:pt x="93" y="0"/>
                    </a:moveTo>
                    <a:cubicBezTo>
                      <a:pt x="59" y="0"/>
                      <a:pt x="28" y="7"/>
                      <a:pt x="1" y="24"/>
                    </a:cubicBezTo>
                    <a:lnTo>
                      <a:pt x="1" y="215"/>
                    </a:lnTo>
                    <a:cubicBezTo>
                      <a:pt x="1" y="280"/>
                      <a:pt x="4" y="344"/>
                      <a:pt x="4" y="409"/>
                    </a:cubicBezTo>
                    <a:cubicBezTo>
                      <a:pt x="32" y="423"/>
                      <a:pt x="62" y="433"/>
                      <a:pt x="93" y="433"/>
                    </a:cubicBezTo>
                    <a:cubicBezTo>
                      <a:pt x="212" y="433"/>
                      <a:pt x="311" y="334"/>
                      <a:pt x="311" y="215"/>
                    </a:cubicBezTo>
                    <a:cubicBezTo>
                      <a:pt x="311" y="96"/>
                      <a:pt x="212" y="0"/>
                      <a:pt x="9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5" name="Google Shape;1745;p35"/>
              <p:cNvSpPr/>
              <p:nvPr/>
            </p:nvSpPr>
            <p:spPr>
              <a:xfrm>
                <a:off x="2042425" y="489570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6" name="Google Shape;1746;p35"/>
              <p:cNvSpPr/>
              <p:nvPr/>
            </p:nvSpPr>
            <p:spPr>
              <a:xfrm>
                <a:off x="2027800" y="4949775"/>
                <a:ext cx="750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300" h="434" extrusionOk="0">
                    <a:moveTo>
                      <a:pt x="82" y="1"/>
                    </a:moveTo>
                    <a:cubicBezTo>
                      <a:pt x="54" y="1"/>
                      <a:pt x="27" y="7"/>
                      <a:pt x="0" y="17"/>
                    </a:cubicBezTo>
                    <a:cubicBezTo>
                      <a:pt x="4" y="82"/>
                      <a:pt x="4" y="150"/>
                      <a:pt x="4" y="215"/>
                    </a:cubicBezTo>
                    <a:lnTo>
                      <a:pt x="4" y="416"/>
                    </a:lnTo>
                    <a:cubicBezTo>
                      <a:pt x="31" y="426"/>
                      <a:pt x="54" y="433"/>
                      <a:pt x="82" y="433"/>
                    </a:cubicBezTo>
                    <a:cubicBezTo>
                      <a:pt x="201" y="433"/>
                      <a:pt x="300" y="334"/>
                      <a:pt x="300" y="215"/>
                    </a:cubicBezTo>
                    <a:cubicBezTo>
                      <a:pt x="300" y="95"/>
                      <a:pt x="201" y="1"/>
                      <a:pt x="8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7" name="Google Shape;1747;p35"/>
              <p:cNvSpPr/>
              <p:nvPr/>
            </p:nvSpPr>
            <p:spPr>
              <a:xfrm>
                <a:off x="2042425" y="49317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100"/>
                      <a:pt x="1" y="219"/>
                    </a:cubicBezTo>
                    <a:cubicBezTo>
                      <a:pt x="1" y="339"/>
                      <a:pt x="100" y="433"/>
                      <a:pt x="219" y="433"/>
                    </a:cubicBezTo>
                    <a:cubicBezTo>
                      <a:pt x="339" y="433"/>
                      <a:pt x="433" y="339"/>
                      <a:pt x="433" y="219"/>
                    </a:cubicBezTo>
                    <a:cubicBezTo>
                      <a:pt x="433" y="100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8" name="Google Shape;1748;p35"/>
              <p:cNvSpPr/>
              <p:nvPr/>
            </p:nvSpPr>
            <p:spPr>
              <a:xfrm>
                <a:off x="2060500" y="491375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5" y="0"/>
                      <a:pt x="1" y="96"/>
                      <a:pt x="1" y="215"/>
                    </a:cubicBezTo>
                    <a:cubicBezTo>
                      <a:pt x="1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9" name="Google Shape;1749;p35"/>
              <p:cNvSpPr/>
              <p:nvPr/>
            </p:nvSpPr>
            <p:spPr>
              <a:xfrm>
                <a:off x="2028125" y="4985800"/>
                <a:ext cx="717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287" h="433" extrusionOk="0">
                    <a:moveTo>
                      <a:pt x="69" y="0"/>
                    </a:moveTo>
                    <a:cubicBezTo>
                      <a:pt x="45" y="0"/>
                      <a:pt x="21" y="7"/>
                      <a:pt x="1" y="14"/>
                    </a:cubicBezTo>
                    <a:cubicBezTo>
                      <a:pt x="1" y="82"/>
                      <a:pt x="1" y="150"/>
                      <a:pt x="4" y="215"/>
                    </a:cubicBezTo>
                    <a:lnTo>
                      <a:pt x="4" y="420"/>
                    </a:lnTo>
                    <a:cubicBezTo>
                      <a:pt x="24" y="426"/>
                      <a:pt x="45" y="433"/>
                      <a:pt x="69" y="433"/>
                    </a:cubicBezTo>
                    <a:cubicBezTo>
                      <a:pt x="188" y="433"/>
                      <a:pt x="287" y="334"/>
                      <a:pt x="287" y="215"/>
                    </a:cubicBezTo>
                    <a:cubicBezTo>
                      <a:pt x="287" y="96"/>
                      <a:pt x="188" y="0"/>
                      <a:pt x="6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0" name="Google Shape;1750;p35"/>
              <p:cNvSpPr/>
              <p:nvPr/>
            </p:nvSpPr>
            <p:spPr>
              <a:xfrm>
                <a:off x="2060500" y="49497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5" y="1"/>
                      <a:pt x="1" y="95"/>
                      <a:pt x="1" y="215"/>
                    </a:cubicBezTo>
                    <a:cubicBezTo>
                      <a:pt x="1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5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1" name="Google Shape;1751;p35"/>
              <p:cNvSpPr/>
              <p:nvPr/>
            </p:nvSpPr>
            <p:spPr>
              <a:xfrm>
                <a:off x="2042425" y="496775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2" name="Google Shape;1752;p35"/>
              <p:cNvSpPr/>
              <p:nvPr/>
            </p:nvSpPr>
            <p:spPr>
              <a:xfrm>
                <a:off x="2028475" y="5021825"/>
                <a:ext cx="6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273" h="434" extrusionOk="0">
                    <a:moveTo>
                      <a:pt x="55" y="1"/>
                    </a:moveTo>
                    <a:cubicBezTo>
                      <a:pt x="35" y="1"/>
                      <a:pt x="18" y="7"/>
                      <a:pt x="0" y="11"/>
                    </a:cubicBezTo>
                    <a:lnTo>
                      <a:pt x="0" y="215"/>
                    </a:lnTo>
                    <a:cubicBezTo>
                      <a:pt x="0" y="287"/>
                      <a:pt x="4" y="355"/>
                      <a:pt x="4" y="423"/>
                    </a:cubicBezTo>
                    <a:cubicBezTo>
                      <a:pt x="21" y="426"/>
                      <a:pt x="38" y="433"/>
                      <a:pt x="55" y="433"/>
                    </a:cubicBezTo>
                    <a:cubicBezTo>
                      <a:pt x="174" y="433"/>
                      <a:pt x="273" y="334"/>
                      <a:pt x="273" y="215"/>
                    </a:cubicBezTo>
                    <a:cubicBezTo>
                      <a:pt x="273" y="96"/>
                      <a:pt x="174" y="1"/>
                      <a:pt x="5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3" name="Google Shape;1753;p35"/>
              <p:cNvSpPr/>
              <p:nvPr/>
            </p:nvSpPr>
            <p:spPr>
              <a:xfrm>
                <a:off x="2042425" y="50037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100"/>
                      <a:pt x="1" y="219"/>
                    </a:cubicBezTo>
                    <a:cubicBezTo>
                      <a:pt x="1" y="339"/>
                      <a:pt x="100" y="433"/>
                      <a:pt x="219" y="433"/>
                    </a:cubicBezTo>
                    <a:cubicBezTo>
                      <a:pt x="339" y="433"/>
                      <a:pt x="433" y="339"/>
                      <a:pt x="433" y="219"/>
                    </a:cubicBezTo>
                    <a:cubicBezTo>
                      <a:pt x="433" y="100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4" name="Google Shape;1754;p35"/>
              <p:cNvSpPr/>
              <p:nvPr/>
            </p:nvSpPr>
            <p:spPr>
              <a:xfrm>
                <a:off x="2060500" y="498580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5" y="0"/>
                      <a:pt x="1" y="96"/>
                      <a:pt x="1" y="215"/>
                    </a:cubicBezTo>
                    <a:cubicBezTo>
                      <a:pt x="1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5" name="Google Shape;1755;p35"/>
              <p:cNvSpPr/>
              <p:nvPr/>
            </p:nvSpPr>
            <p:spPr>
              <a:xfrm>
                <a:off x="2045675" y="5039875"/>
                <a:ext cx="6250" cy="1900"/>
              </a:xfrm>
              <a:custGeom>
                <a:avLst/>
                <a:gdLst/>
                <a:ahLst/>
                <a:cxnLst/>
                <a:rect l="l" t="t" r="r" b="b"/>
                <a:pathLst>
                  <a:path w="250" h="76" extrusionOk="0">
                    <a:moveTo>
                      <a:pt x="89" y="1"/>
                    </a:moveTo>
                    <a:cubicBezTo>
                      <a:pt x="55" y="1"/>
                      <a:pt x="28" y="7"/>
                      <a:pt x="1" y="18"/>
                    </a:cubicBezTo>
                    <a:cubicBezTo>
                      <a:pt x="83" y="42"/>
                      <a:pt x="164" y="62"/>
                      <a:pt x="249" y="76"/>
                    </a:cubicBezTo>
                    <a:cubicBezTo>
                      <a:pt x="212" y="28"/>
                      <a:pt x="154" y="1"/>
                      <a:pt x="8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6" name="Google Shape;1756;p35"/>
              <p:cNvSpPr/>
              <p:nvPr/>
            </p:nvSpPr>
            <p:spPr>
              <a:xfrm>
                <a:off x="2060500" y="502182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5" y="1"/>
                      <a:pt x="1" y="96"/>
                      <a:pt x="1" y="215"/>
                    </a:cubicBezTo>
                    <a:cubicBezTo>
                      <a:pt x="1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7" name="Google Shape;1757;p35"/>
              <p:cNvSpPr/>
              <p:nvPr/>
            </p:nvSpPr>
            <p:spPr>
              <a:xfrm>
                <a:off x="2024475" y="4445325"/>
                <a:ext cx="10825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0" extrusionOk="0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4"/>
                      <a:pt x="96" y="429"/>
                      <a:pt x="215" y="429"/>
                    </a:cubicBezTo>
                    <a:cubicBezTo>
                      <a:pt x="334" y="429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8" name="Google Shape;1758;p35"/>
              <p:cNvSpPr/>
              <p:nvPr/>
            </p:nvSpPr>
            <p:spPr>
              <a:xfrm>
                <a:off x="2024475" y="4481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9" name="Google Shape;1759;p35"/>
              <p:cNvSpPr/>
              <p:nvPr/>
            </p:nvSpPr>
            <p:spPr>
              <a:xfrm>
                <a:off x="2024475" y="45173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5"/>
                      <a:pt x="96" y="433"/>
                      <a:pt x="215" y="433"/>
                    </a:cubicBezTo>
                    <a:cubicBezTo>
                      <a:pt x="334" y="433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0" name="Google Shape;1760;p35"/>
              <p:cNvSpPr/>
              <p:nvPr/>
            </p:nvSpPr>
            <p:spPr>
              <a:xfrm>
                <a:off x="2024475" y="45534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761" name="Google Shape;1761;p35"/>
          <p:cNvSpPr/>
          <p:nvPr/>
        </p:nvSpPr>
        <p:spPr>
          <a:xfrm rot="-4421961">
            <a:off x="2756334" y="1581448"/>
            <a:ext cx="5541644" cy="2735785"/>
          </a:xfrm>
          <a:custGeom>
            <a:avLst/>
            <a:gdLst/>
            <a:ahLst/>
            <a:cxnLst/>
            <a:rect l="l" t="t" r="r" b="b"/>
            <a:pathLst>
              <a:path w="69245" h="41724" extrusionOk="0">
                <a:moveTo>
                  <a:pt x="39740" y="1"/>
                </a:moveTo>
                <a:cubicBezTo>
                  <a:pt x="40411" y="1858"/>
                  <a:pt x="39627" y="4177"/>
                  <a:pt x="37897" y="5165"/>
                </a:cubicBezTo>
                <a:cubicBezTo>
                  <a:pt x="37001" y="5676"/>
                  <a:pt x="36016" y="5826"/>
                  <a:pt x="34992" y="5826"/>
                </a:cubicBezTo>
                <a:cubicBezTo>
                  <a:pt x="34261" y="5826"/>
                  <a:pt x="33509" y="5749"/>
                  <a:pt x="32756" y="5673"/>
                </a:cubicBezTo>
                <a:cubicBezTo>
                  <a:pt x="32006" y="5597"/>
                  <a:pt x="31256" y="5519"/>
                  <a:pt x="30520" y="5519"/>
                </a:cubicBezTo>
                <a:cubicBezTo>
                  <a:pt x="30427" y="5519"/>
                  <a:pt x="30334" y="5520"/>
                  <a:pt x="30241" y="5523"/>
                </a:cubicBezTo>
                <a:cubicBezTo>
                  <a:pt x="26889" y="5608"/>
                  <a:pt x="23867" y="7523"/>
                  <a:pt x="21282" y="9658"/>
                </a:cubicBezTo>
                <a:cubicBezTo>
                  <a:pt x="18696" y="11792"/>
                  <a:pt x="16309" y="14240"/>
                  <a:pt x="13317" y="15753"/>
                </a:cubicBezTo>
                <a:cubicBezTo>
                  <a:pt x="11208" y="16818"/>
                  <a:pt x="8846" y="17353"/>
                  <a:pt x="6484" y="17353"/>
                </a:cubicBezTo>
                <a:cubicBezTo>
                  <a:pt x="4321" y="17353"/>
                  <a:pt x="2158" y="16904"/>
                  <a:pt x="191" y="16002"/>
                </a:cubicBezTo>
                <a:cubicBezTo>
                  <a:pt x="126" y="15971"/>
                  <a:pt x="65" y="15937"/>
                  <a:pt x="1" y="15907"/>
                </a:cubicBezTo>
                <a:lnTo>
                  <a:pt x="1" y="40275"/>
                </a:lnTo>
                <a:cubicBezTo>
                  <a:pt x="2507" y="41245"/>
                  <a:pt x="5200" y="41724"/>
                  <a:pt x="7895" y="41724"/>
                </a:cubicBezTo>
                <a:cubicBezTo>
                  <a:pt x="12645" y="41724"/>
                  <a:pt x="17404" y="40237"/>
                  <a:pt x="21173" y="37335"/>
                </a:cubicBezTo>
                <a:cubicBezTo>
                  <a:pt x="28259" y="31877"/>
                  <a:pt x="31281" y="22682"/>
                  <a:pt x="37133" y="15916"/>
                </a:cubicBezTo>
                <a:cubicBezTo>
                  <a:pt x="41746" y="10586"/>
                  <a:pt x="48164" y="6848"/>
                  <a:pt x="55080" y="5468"/>
                </a:cubicBezTo>
                <a:cubicBezTo>
                  <a:pt x="58218" y="4845"/>
                  <a:pt x="61474" y="4682"/>
                  <a:pt x="64458" y="3534"/>
                </a:cubicBezTo>
                <a:cubicBezTo>
                  <a:pt x="66318" y="2818"/>
                  <a:pt x="68097" y="1592"/>
                  <a:pt x="6924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62" name="Google Shape;1762;p35"/>
          <p:cNvGrpSpPr/>
          <p:nvPr/>
        </p:nvGrpSpPr>
        <p:grpSpPr>
          <a:xfrm>
            <a:off x="6539446" y="-344139"/>
            <a:ext cx="2878067" cy="5824284"/>
            <a:chOff x="5883539" y="-344156"/>
            <a:chExt cx="3534407" cy="5824284"/>
          </a:xfrm>
        </p:grpSpPr>
        <p:sp>
          <p:nvSpPr>
            <p:cNvPr id="1763" name="Google Shape;1763;p35"/>
            <p:cNvSpPr/>
            <p:nvPr/>
          </p:nvSpPr>
          <p:spPr>
            <a:xfrm rot="5400000">
              <a:off x="6900504" y="863896"/>
              <a:ext cx="3234092" cy="1383201"/>
            </a:xfrm>
            <a:custGeom>
              <a:avLst/>
              <a:gdLst/>
              <a:ahLst/>
              <a:cxnLst/>
              <a:rect l="l" t="t" r="r" b="b"/>
              <a:pathLst>
                <a:path w="40411" h="17354" extrusionOk="0">
                  <a:moveTo>
                    <a:pt x="1" y="1"/>
                  </a:moveTo>
                  <a:lnTo>
                    <a:pt x="1" y="15907"/>
                  </a:lnTo>
                  <a:cubicBezTo>
                    <a:pt x="65" y="15937"/>
                    <a:pt x="126" y="15971"/>
                    <a:pt x="191" y="16002"/>
                  </a:cubicBezTo>
                  <a:cubicBezTo>
                    <a:pt x="2158" y="16904"/>
                    <a:pt x="4321" y="17353"/>
                    <a:pt x="6484" y="17353"/>
                  </a:cubicBezTo>
                  <a:cubicBezTo>
                    <a:pt x="8846" y="17353"/>
                    <a:pt x="11208" y="16818"/>
                    <a:pt x="13317" y="15753"/>
                  </a:cubicBezTo>
                  <a:cubicBezTo>
                    <a:pt x="16309" y="14240"/>
                    <a:pt x="18696" y="11792"/>
                    <a:pt x="21282" y="9658"/>
                  </a:cubicBezTo>
                  <a:cubicBezTo>
                    <a:pt x="23867" y="7523"/>
                    <a:pt x="26889" y="5608"/>
                    <a:pt x="30241" y="5523"/>
                  </a:cubicBezTo>
                  <a:cubicBezTo>
                    <a:pt x="30334" y="5520"/>
                    <a:pt x="30427" y="5519"/>
                    <a:pt x="30520" y="5519"/>
                  </a:cubicBezTo>
                  <a:cubicBezTo>
                    <a:pt x="31256" y="5519"/>
                    <a:pt x="32006" y="5597"/>
                    <a:pt x="32756" y="5673"/>
                  </a:cubicBezTo>
                  <a:cubicBezTo>
                    <a:pt x="33509" y="5749"/>
                    <a:pt x="34261" y="5826"/>
                    <a:pt x="34992" y="5826"/>
                  </a:cubicBezTo>
                  <a:cubicBezTo>
                    <a:pt x="36016" y="5826"/>
                    <a:pt x="37001" y="5676"/>
                    <a:pt x="37897" y="5165"/>
                  </a:cubicBezTo>
                  <a:cubicBezTo>
                    <a:pt x="39627" y="4177"/>
                    <a:pt x="40411" y="1858"/>
                    <a:pt x="397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35"/>
            <p:cNvSpPr/>
            <p:nvPr/>
          </p:nvSpPr>
          <p:spPr>
            <a:xfrm rot="5400000">
              <a:off x="4775506" y="1046483"/>
              <a:ext cx="5541677" cy="3325611"/>
            </a:xfrm>
            <a:custGeom>
              <a:avLst/>
              <a:gdLst/>
              <a:ahLst/>
              <a:cxnLst/>
              <a:rect l="l" t="t" r="r" b="b"/>
              <a:pathLst>
                <a:path w="69245" h="41724" extrusionOk="0">
                  <a:moveTo>
                    <a:pt x="39740" y="1"/>
                  </a:moveTo>
                  <a:cubicBezTo>
                    <a:pt x="40411" y="1858"/>
                    <a:pt x="39627" y="4177"/>
                    <a:pt x="37897" y="5165"/>
                  </a:cubicBezTo>
                  <a:cubicBezTo>
                    <a:pt x="37001" y="5676"/>
                    <a:pt x="36016" y="5826"/>
                    <a:pt x="34992" y="5826"/>
                  </a:cubicBezTo>
                  <a:cubicBezTo>
                    <a:pt x="34261" y="5826"/>
                    <a:pt x="33509" y="5749"/>
                    <a:pt x="32756" y="5673"/>
                  </a:cubicBezTo>
                  <a:cubicBezTo>
                    <a:pt x="32006" y="5597"/>
                    <a:pt x="31256" y="5519"/>
                    <a:pt x="30520" y="5519"/>
                  </a:cubicBezTo>
                  <a:cubicBezTo>
                    <a:pt x="30427" y="5519"/>
                    <a:pt x="30334" y="5520"/>
                    <a:pt x="30241" y="5523"/>
                  </a:cubicBezTo>
                  <a:cubicBezTo>
                    <a:pt x="26889" y="5608"/>
                    <a:pt x="23867" y="7523"/>
                    <a:pt x="21282" y="9658"/>
                  </a:cubicBezTo>
                  <a:cubicBezTo>
                    <a:pt x="18696" y="11792"/>
                    <a:pt x="16309" y="14240"/>
                    <a:pt x="13317" y="15753"/>
                  </a:cubicBezTo>
                  <a:cubicBezTo>
                    <a:pt x="11208" y="16818"/>
                    <a:pt x="8846" y="17353"/>
                    <a:pt x="6484" y="17353"/>
                  </a:cubicBezTo>
                  <a:cubicBezTo>
                    <a:pt x="4321" y="17353"/>
                    <a:pt x="2158" y="16904"/>
                    <a:pt x="191" y="16002"/>
                  </a:cubicBezTo>
                  <a:cubicBezTo>
                    <a:pt x="126" y="15971"/>
                    <a:pt x="65" y="15937"/>
                    <a:pt x="1" y="15907"/>
                  </a:cubicBezTo>
                  <a:lnTo>
                    <a:pt x="1" y="40275"/>
                  </a:lnTo>
                  <a:cubicBezTo>
                    <a:pt x="2507" y="41245"/>
                    <a:pt x="5200" y="41724"/>
                    <a:pt x="7895" y="41724"/>
                  </a:cubicBezTo>
                  <a:cubicBezTo>
                    <a:pt x="12645" y="41724"/>
                    <a:pt x="17404" y="40237"/>
                    <a:pt x="21173" y="37335"/>
                  </a:cubicBezTo>
                  <a:cubicBezTo>
                    <a:pt x="28259" y="31877"/>
                    <a:pt x="31281" y="22682"/>
                    <a:pt x="37133" y="15916"/>
                  </a:cubicBezTo>
                  <a:cubicBezTo>
                    <a:pt x="41746" y="10586"/>
                    <a:pt x="48164" y="6848"/>
                    <a:pt x="55080" y="5468"/>
                  </a:cubicBezTo>
                  <a:cubicBezTo>
                    <a:pt x="58218" y="4845"/>
                    <a:pt x="61474" y="4682"/>
                    <a:pt x="64458" y="3534"/>
                  </a:cubicBezTo>
                  <a:cubicBezTo>
                    <a:pt x="66318" y="2818"/>
                    <a:pt x="68097" y="1592"/>
                    <a:pt x="6924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35"/>
            <p:cNvSpPr/>
            <p:nvPr/>
          </p:nvSpPr>
          <p:spPr>
            <a:xfrm rot="5400000">
              <a:off x="8150941" y="3716902"/>
              <a:ext cx="789976" cy="451130"/>
            </a:xfrm>
            <a:custGeom>
              <a:avLst/>
              <a:gdLst/>
              <a:ahLst/>
              <a:cxnLst/>
              <a:rect l="l" t="t" r="r" b="b"/>
              <a:pathLst>
                <a:path w="9871" h="5660" extrusionOk="0">
                  <a:moveTo>
                    <a:pt x="9870" y="1"/>
                  </a:moveTo>
                  <a:cubicBezTo>
                    <a:pt x="6399" y="706"/>
                    <a:pt x="3053" y="2008"/>
                    <a:pt x="1" y="3807"/>
                  </a:cubicBezTo>
                  <a:cubicBezTo>
                    <a:pt x="621" y="4185"/>
                    <a:pt x="1258" y="4535"/>
                    <a:pt x="1922" y="4845"/>
                  </a:cubicBezTo>
                  <a:cubicBezTo>
                    <a:pt x="2913" y="5309"/>
                    <a:pt x="4048" y="5660"/>
                    <a:pt x="5141" y="5660"/>
                  </a:cubicBezTo>
                  <a:cubicBezTo>
                    <a:pt x="5826" y="5660"/>
                    <a:pt x="6498" y="5520"/>
                    <a:pt x="7103" y="5180"/>
                  </a:cubicBezTo>
                  <a:cubicBezTo>
                    <a:pt x="8194" y="4570"/>
                    <a:pt x="8848" y="3432"/>
                    <a:pt x="9267" y="2287"/>
                  </a:cubicBezTo>
                  <a:cubicBezTo>
                    <a:pt x="9543" y="1538"/>
                    <a:pt x="9737" y="774"/>
                    <a:pt x="98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35"/>
            <p:cNvSpPr/>
            <p:nvPr/>
          </p:nvSpPr>
          <p:spPr>
            <a:xfrm rot="5400000">
              <a:off x="8024895" y="1980397"/>
              <a:ext cx="1785149" cy="530118"/>
            </a:xfrm>
            <a:custGeom>
              <a:avLst/>
              <a:gdLst/>
              <a:ahLst/>
              <a:cxnLst/>
              <a:rect l="l" t="t" r="r" b="b"/>
              <a:pathLst>
                <a:path w="22306" h="6651" extrusionOk="0">
                  <a:moveTo>
                    <a:pt x="1" y="0"/>
                  </a:moveTo>
                  <a:cubicBezTo>
                    <a:pt x="97" y="1758"/>
                    <a:pt x="877" y="3479"/>
                    <a:pt x="2185" y="4702"/>
                  </a:cubicBezTo>
                  <a:cubicBezTo>
                    <a:pt x="3531" y="5952"/>
                    <a:pt x="5405" y="6650"/>
                    <a:pt x="7274" y="6650"/>
                  </a:cubicBezTo>
                  <a:cubicBezTo>
                    <a:pt x="7350" y="6650"/>
                    <a:pt x="7425" y="6647"/>
                    <a:pt x="7496" y="6647"/>
                  </a:cubicBezTo>
                  <a:cubicBezTo>
                    <a:pt x="8947" y="5873"/>
                    <a:pt x="10491" y="5332"/>
                    <a:pt x="12115" y="5209"/>
                  </a:cubicBezTo>
                  <a:cubicBezTo>
                    <a:pt x="13083" y="4756"/>
                    <a:pt x="14054" y="4317"/>
                    <a:pt x="15103" y="4109"/>
                  </a:cubicBezTo>
                  <a:cubicBezTo>
                    <a:pt x="15587" y="4010"/>
                    <a:pt x="16078" y="3966"/>
                    <a:pt x="16565" y="3966"/>
                  </a:cubicBezTo>
                  <a:cubicBezTo>
                    <a:pt x="17849" y="3966"/>
                    <a:pt x="19130" y="4276"/>
                    <a:pt x="20346" y="4756"/>
                  </a:cubicBezTo>
                  <a:cubicBezTo>
                    <a:pt x="21586" y="3986"/>
                    <a:pt x="22305" y="2511"/>
                    <a:pt x="22305" y="1060"/>
                  </a:cubicBezTo>
                  <a:cubicBezTo>
                    <a:pt x="22305" y="702"/>
                    <a:pt x="22260" y="345"/>
                    <a:pt x="2217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35"/>
            <p:cNvSpPr/>
            <p:nvPr/>
          </p:nvSpPr>
          <p:spPr>
            <a:xfrm rot="5400000">
              <a:off x="7621400" y="2799386"/>
              <a:ext cx="2407783" cy="714476"/>
            </a:xfrm>
            <a:custGeom>
              <a:avLst/>
              <a:gdLst/>
              <a:ahLst/>
              <a:cxnLst/>
              <a:rect l="l" t="t" r="r" b="b"/>
              <a:pathLst>
                <a:path w="30086" h="8964" extrusionOk="0">
                  <a:moveTo>
                    <a:pt x="4620" y="5209"/>
                  </a:moveTo>
                  <a:lnTo>
                    <a:pt x="4620" y="5209"/>
                  </a:lnTo>
                  <a:cubicBezTo>
                    <a:pt x="2996" y="5332"/>
                    <a:pt x="1452" y="5873"/>
                    <a:pt x="1" y="6647"/>
                  </a:cubicBezTo>
                  <a:cubicBezTo>
                    <a:pt x="478" y="6630"/>
                    <a:pt x="955" y="6572"/>
                    <a:pt x="1418" y="6466"/>
                  </a:cubicBezTo>
                  <a:cubicBezTo>
                    <a:pt x="2539" y="6208"/>
                    <a:pt x="3578" y="5700"/>
                    <a:pt x="4620" y="5209"/>
                  </a:cubicBezTo>
                  <a:close/>
                  <a:moveTo>
                    <a:pt x="14677" y="0"/>
                  </a:moveTo>
                  <a:cubicBezTo>
                    <a:pt x="14765" y="345"/>
                    <a:pt x="14810" y="702"/>
                    <a:pt x="14810" y="1060"/>
                  </a:cubicBezTo>
                  <a:cubicBezTo>
                    <a:pt x="14810" y="2511"/>
                    <a:pt x="14091" y="3986"/>
                    <a:pt x="12851" y="4756"/>
                  </a:cubicBezTo>
                  <a:cubicBezTo>
                    <a:pt x="13652" y="5073"/>
                    <a:pt x="14422" y="5465"/>
                    <a:pt x="15154" y="5890"/>
                  </a:cubicBezTo>
                  <a:cubicBezTo>
                    <a:pt x="16789" y="6845"/>
                    <a:pt x="18309" y="7986"/>
                    <a:pt x="19927" y="8964"/>
                  </a:cubicBezTo>
                  <a:cubicBezTo>
                    <a:pt x="22979" y="7165"/>
                    <a:pt x="26325" y="5863"/>
                    <a:pt x="29796" y="5158"/>
                  </a:cubicBezTo>
                  <a:cubicBezTo>
                    <a:pt x="30086" y="3472"/>
                    <a:pt x="30086" y="1735"/>
                    <a:pt x="299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68" name="Google Shape;1768;p35"/>
            <p:cNvGrpSpPr/>
            <p:nvPr/>
          </p:nvGrpSpPr>
          <p:grpSpPr>
            <a:xfrm flipH="1">
              <a:off x="6930507" y="-344156"/>
              <a:ext cx="2487438" cy="2254471"/>
              <a:chOff x="4895725" y="2485200"/>
              <a:chExt cx="464525" cy="744050"/>
            </a:xfrm>
          </p:grpSpPr>
          <p:sp>
            <p:nvSpPr>
              <p:cNvPr id="1769" name="Google Shape;1769;p35"/>
              <p:cNvSpPr/>
              <p:nvPr/>
            </p:nvSpPr>
            <p:spPr>
              <a:xfrm>
                <a:off x="4896150" y="2564650"/>
                <a:ext cx="407475" cy="415225"/>
              </a:xfrm>
              <a:custGeom>
                <a:avLst/>
                <a:gdLst/>
                <a:ahLst/>
                <a:cxnLst/>
                <a:rect l="l" t="t" r="r" b="b"/>
                <a:pathLst>
                  <a:path w="16299" h="16609" extrusionOk="0">
                    <a:moveTo>
                      <a:pt x="1" y="0"/>
                    </a:moveTo>
                    <a:lnTo>
                      <a:pt x="4" y="314"/>
                    </a:lnTo>
                    <a:lnTo>
                      <a:pt x="6817" y="7128"/>
                    </a:lnTo>
                    <a:lnTo>
                      <a:pt x="6845" y="7155"/>
                    </a:lnTo>
                    <a:lnTo>
                      <a:pt x="6872" y="7182"/>
                    </a:lnTo>
                    <a:lnTo>
                      <a:pt x="14619" y="14928"/>
                    </a:lnTo>
                    <a:lnTo>
                      <a:pt x="14646" y="14956"/>
                    </a:lnTo>
                    <a:lnTo>
                      <a:pt x="16298" y="16609"/>
                    </a:lnTo>
                    <a:cubicBezTo>
                      <a:pt x="16298" y="16506"/>
                      <a:pt x="16298" y="16400"/>
                      <a:pt x="16295" y="16295"/>
                    </a:cubicBezTo>
                    <a:lnTo>
                      <a:pt x="14826" y="14826"/>
                    </a:lnTo>
                    <a:lnTo>
                      <a:pt x="14799" y="14799"/>
                    </a:lnTo>
                    <a:lnTo>
                      <a:pt x="7029" y="7025"/>
                    </a:lnTo>
                    <a:lnTo>
                      <a:pt x="7001" y="6998"/>
                    </a:lnTo>
                    <a:lnTo>
                      <a:pt x="6974" y="697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0" name="Google Shape;1770;p35"/>
              <p:cNvSpPr/>
              <p:nvPr/>
            </p:nvSpPr>
            <p:spPr>
              <a:xfrm>
                <a:off x="4896675" y="2643100"/>
                <a:ext cx="398000" cy="404125"/>
              </a:xfrm>
              <a:custGeom>
                <a:avLst/>
                <a:gdLst/>
                <a:ahLst/>
                <a:cxnLst/>
                <a:rect l="l" t="t" r="r" b="b"/>
                <a:pathLst>
                  <a:path w="15920" h="16165" extrusionOk="0">
                    <a:moveTo>
                      <a:pt x="0" y="0"/>
                    </a:moveTo>
                    <a:lnTo>
                      <a:pt x="0" y="314"/>
                    </a:lnTo>
                    <a:lnTo>
                      <a:pt x="5236" y="5550"/>
                    </a:lnTo>
                    <a:lnTo>
                      <a:pt x="5263" y="5577"/>
                    </a:lnTo>
                    <a:lnTo>
                      <a:pt x="5291" y="5604"/>
                    </a:lnTo>
                    <a:lnTo>
                      <a:pt x="13038" y="13351"/>
                    </a:lnTo>
                    <a:lnTo>
                      <a:pt x="13065" y="13378"/>
                    </a:lnTo>
                    <a:lnTo>
                      <a:pt x="13092" y="13405"/>
                    </a:lnTo>
                    <a:lnTo>
                      <a:pt x="15848" y="16165"/>
                    </a:lnTo>
                    <a:cubicBezTo>
                      <a:pt x="15875" y="16083"/>
                      <a:pt x="15899" y="16005"/>
                      <a:pt x="15920" y="15923"/>
                    </a:cubicBezTo>
                    <a:lnTo>
                      <a:pt x="13245" y="13249"/>
                    </a:lnTo>
                    <a:lnTo>
                      <a:pt x="13218" y="13221"/>
                    </a:lnTo>
                    <a:lnTo>
                      <a:pt x="13194" y="13194"/>
                    </a:lnTo>
                    <a:lnTo>
                      <a:pt x="5447" y="5447"/>
                    </a:lnTo>
                    <a:lnTo>
                      <a:pt x="5420" y="5420"/>
                    </a:lnTo>
                    <a:lnTo>
                      <a:pt x="5393" y="539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1" name="Google Shape;1771;p35"/>
              <p:cNvSpPr/>
              <p:nvPr/>
            </p:nvSpPr>
            <p:spPr>
              <a:xfrm>
                <a:off x="4896400" y="2603925"/>
                <a:ext cx="405100" cy="411800"/>
              </a:xfrm>
              <a:custGeom>
                <a:avLst/>
                <a:gdLst/>
                <a:ahLst/>
                <a:cxnLst/>
                <a:rect l="l" t="t" r="r" b="b"/>
                <a:pathLst>
                  <a:path w="16204" h="16472" extrusionOk="0">
                    <a:moveTo>
                      <a:pt x="0" y="0"/>
                    </a:moveTo>
                    <a:lnTo>
                      <a:pt x="4" y="313"/>
                    </a:lnTo>
                    <a:lnTo>
                      <a:pt x="6054" y="6364"/>
                    </a:lnTo>
                    <a:lnTo>
                      <a:pt x="6082" y="6391"/>
                    </a:lnTo>
                    <a:lnTo>
                      <a:pt x="13829" y="14138"/>
                    </a:lnTo>
                    <a:lnTo>
                      <a:pt x="13856" y="14165"/>
                    </a:lnTo>
                    <a:lnTo>
                      <a:pt x="16162" y="16472"/>
                    </a:lnTo>
                    <a:cubicBezTo>
                      <a:pt x="16176" y="16383"/>
                      <a:pt x="16189" y="16291"/>
                      <a:pt x="16203" y="16199"/>
                    </a:cubicBezTo>
                    <a:lnTo>
                      <a:pt x="14036" y="14036"/>
                    </a:lnTo>
                    <a:lnTo>
                      <a:pt x="14009" y="14008"/>
                    </a:lnTo>
                    <a:lnTo>
                      <a:pt x="13982" y="13981"/>
                    </a:lnTo>
                    <a:lnTo>
                      <a:pt x="6211" y="6207"/>
                    </a:lnTo>
                    <a:lnTo>
                      <a:pt x="6184" y="61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2" name="Google Shape;1772;p35"/>
              <p:cNvSpPr/>
              <p:nvPr/>
            </p:nvSpPr>
            <p:spPr>
              <a:xfrm>
                <a:off x="4898950" y="3035450"/>
                <a:ext cx="189175" cy="190300"/>
              </a:xfrm>
              <a:custGeom>
                <a:avLst/>
                <a:gdLst/>
                <a:ahLst/>
                <a:cxnLst/>
                <a:rect l="l" t="t" r="r" b="b"/>
                <a:pathLst>
                  <a:path w="7567" h="7612" extrusionOk="0">
                    <a:moveTo>
                      <a:pt x="1" y="0"/>
                    </a:moveTo>
                    <a:lnTo>
                      <a:pt x="1" y="314"/>
                    </a:lnTo>
                    <a:lnTo>
                      <a:pt x="5145" y="5458"/>
                    </a:lnTo>
                    <a:lnTo>
                      <a:pt x="5172" y="5486"/>
                    </a:lnTo>
                    <a:lnTo>
                      <a:pt x="5200" y="5513"/>
                    </a:lnTo>
                    <a:lnTo>
                      <a:pt x="7298" y="7612"/>
                    </a:lnTo>
                    <a:cubicBezTo>
                      <a:pt x="7390" y="7598"/>
                      <a:pt x="7479" y="7584"/>
                      <a:pt x="7567" y="7567"/>
                    </a:cubicBezTo>
                    <a:lnTo>
                      <a:pt x="5356" y="5356"/>
                    </a:lnTo>
                    <a:lnTo>
                      <a:pt x="5329" y="5329"/>
                    </a:lnTo>
                    <a:lnTo>
                      <a:pt x="5302" y="5302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3" name="Google Shape;1773;p35"/>
              <p:cNvSpPr/>
              <p:nvPr/>
            </p:nvSpPr>
            <p:spPr>
              <a:xfrm>
                <a:off x="4898025" y="2878500"/>
                <a:ext cx="300475" cy="303725"/>
              </a:xfrm>
              <a:custGeom>
                <a:avLst/>
                <a:gdLst/>
                <a:ahLst/>
                <a:cxnLst/>
                <a:rect l="l" t="t" r="r" b="b"/>
                <a:pathLst>
                  <a:path w="12019" h="12149" extrusionOk="0">
                    <a:moveTo>
                      <a:pt x="0" y="0"/>
                    </a:moveTo>
                    <a:lnTo>
                      <a:pt x="4" y="314"/>
                    </a:lnTo>
                    <a:lnTo>
                      <a:pt x="528" y="841"/>
                    </a:lnTo>
                    <a:lnTo>
                      <a:pt x="556" y="869"/>
                    </a:lnTo>
                    <a:lnTo>
                      <a:pt x="8303" y="8616"/>
                    </a:lnTo>
                    <a:lnTo>
                      <a:pt x="8330" y="8643"/>
                    </a:lnTo>
                    <a:lnTo>
                      <a:pt x="8357" y="8670"/>
                    </a:lnTo>
                    <a:lnTo>
                      <a:pt x="11835" y="12149"/>
                    </a:lnTo>
                    <a:cubicBezTo>
                      <a:pt x="11896" y="12108"/>
                      <a:pt x="11962" y="12063"/>
                      <a:pt x="12019" y="12022"/>
                    </a:cubicBezTo>
                    <a:lnTo>
                      <a:pt x="8514" y="8514"/>
                    </a:lnTo>
                    <a:lnTo>
                      <a:pt x="8487" y="8486"/>
                    </a:lnTo>
                    <a:lnTo>
                      <a:pt x="8459" y="8459"/>
                    </a:lnTo>
                    <a:lnTo>
                      <a:pt x="712" y="712"/>
                    </a:lnTo>
                    <a:lnTo>
                      <a:pt x="685" y="685"/>
                    </a:lnTo>
                    <a:lnTo>
                      <a:pt x="658" y="65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4" name="Google Shape;1774;p35"/>
              <p:cNvSpPr/>
              <p:nvPr/>
            </p:nvSpPr>
            <p:spPr>
              <a:xfrm>
                <a:off x="4897600" y="2800050"/>
                <a:ext cx="341900" cy="345975"/>
              </a:xfrm>
              <a:custGeom>
                <a:avLst/>
                <a:gdLst/>
                <a:ahLst/>
                <a:cxnLst/>
                <a:rect l="l" t="t" r="r" b="b"/>
                <a:pathLst>
                  <a:path w="13676" h="13839" extrusionOk="0">
                    <a:moveTo>
                      <a:pt x="1" y="1"/>
                    </a:moveTo>
                    <a:lnTo>
                      <a:pt x="1" y="314"/>
                    </a:lnTo>
                    <a:lnTo>
                      <a:pt x="2078" y="2392"/>
                    </a:lnTo>
                    <a:lnTo>
                      <a:pt x="2106" y="2419"/>
                    </a:lnTo>
                    <a:lnTo>
                      <a:pt x="2133" y="2446"/>
                    </a:lnTo>
                    <a:lnTo>
                      <a:pt x="9880" y="10193"/>
                    </a:lnTo>
                    <a:lnTo>
                      <a:pt x="9907" y="10221"/>
                    </a:lnTo>
                    <a:lnTo>
                      <a:pt x="13525" y="13839"/>
                    </a:lnTo>
                    <a:cubicBezTo>
                      <a:pt x="13576" y="13787"/>
                      <a:pt x="13627" y="13733"/>
                      <a:pt x="13675" y="13679"/>
                    </a:cubicBezTo>
                    <a:lnTo>
                      <a:pt x="10091" y="10091"/>
                    </a:lnTo>
                    <a:lnTo>
                      <a:pt x="10064" y="10064"/>
                    </a:lnTo>
                    <a:lnTo>
                      <a:pt x="2290" y="2290"/>
                    </a:lnTo>
                    <a:lnTo>
                      <a:pt x="2262" y="2262"/>
                    </a:lnTo>
                    <a:lnTo>
                      <a:pt x="2235" y="2235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5" name="Google Shape;1775;p35"/>
              <p:cNvSpPr/>
              <p:nvPr/>
            </p:nvSpPr>
            <p:spPr>
              <a:xfrm>
                <a:off x="4897100" y="2721600"/>
                <a:ext cx="374750" cy="379700"/>
              </a:xfrm>
              <a:custGeom>
                <a:avLst/>
                <a:gdLst/>
                <a:ahLst/>
                <a:cxnLst/>
                <a:rect l="l" t="t" r="r" b="b"/>
                <a:pathLst>
                  <a:path w="14990" h="15188" extrusionOk="0">
                    <a:moveTo>
                      <a:pt x="0" y="1"/>
                    </a:moveTo>
                    <a:lnTo>
                      <a:pt x="4" y="315"/>
                    </a:lnTo>
                    <a:lnTo>
                      <a:pt x="3659" y="3970"/>
                    </a:lnTo>
                    <a:lnTo>
                      <a:pt x="3686" y="3997"/>
                    </a:lnTo>
                    <a:lnTo>
                      <a:pt x="11460" y="11771"/>
                    </a:lnTo>
                    <a:lnTo>
                      <a:pt x="11488" y="11798"/>
                    </a:lnTo>
                    <a:lnTo>
                      <a:pt x="11515" y="11826"/>
                    </a:lnTo>
                    <a:lnTo>
                      <a:pt x="14877" y="15188"/>
                    </a:lnTo>
                    <a:cubicBezTo>
                      <a:pt x="14914" y="15120"/>
                      <a:pt x="14952" y="15056"/>
                      <a:pt x="14990" y="14991"/>
                    </a:cubicBezTo>
                    <a:lnTo>
                      <a:pt x="11672" y="11669"/>
                    </a:lnTo>
                    <a:lnTo>
                      <a:pt x="11644" y="11642"/>
                    </a:lnTo>
                    <a:lnTo>
                      <a:pt x="11617" y="11614"/>
                    </a:lnTo>
                    <a:lnTo>
                      <a:pt x="3870" y="3867"/>
                    </a:lnTo>
                    <a:lnTo>
                      <a:pt x="3843" y="384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6" name="Google Shape;1776;p35"/>
              <p:cNvSpPr/>
              <p:nvPr/>
            </p:nvSpPr>
            <p:spPr>
              <a:xfrm>
                <a:off x="4898700" y="2996200"/>
                <a:ext cx="220950" cy="222650"/>
              </a:xfrm>
              <a:custGeom>
                <a:avLst/>
                <a:gdLst/>
                <a:ahLst/>
                <a:cxnLst/>
                <a:rect l="l" t="t" r="r" b="b"/>
                <a:pathLst>
                  <a:path w="8838" h="8906" extrusionOk="0">
                    <a:moveTo>
                      <a:pt x="1" y="1"/>
                    </a:moveTo>
                    <a:lnTo>
                      <a:pt x="4" y="314"/>
                    </a:lnTo>
                    <a:lnTo>
                      <a:pt x="5935" y="6248"/>
                    </a:lnTo>
                    <a:lnTo>
                      <a:pt x="5962" y="6276"/>
                    </a:lnTo>
                    <a:lnTo>
                      <a:pt x="5990" y="6303"/>
                    </a:lnTo>
                    <a:lnTo>
                      <a:pt x="8592" y="8905"/>
                    </a:lnTo>
                    <a:cubicBezTo>
                      <a:pt x="8674" y="8882"/>
                      <a:pt x="8756" y="8861"/>
                      <a:pt x="8838" y="8837"/>
                    </a:cubicBezTo>
                    <a:lnTo>
                      <a:pt x="6146" y="6146"/>
                    </a:lnTo>
                    <a:lnTo>
                      <a:pt x="6119" y="6119"/>
                    </a:lnTo>
                    <a:lnTo>
                      <a:pt x="6092" y="609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7" name="Google Shape;1777;p35"/>
              <p:cNvSpPr/>
              <p:nvPr/>
            </p:nvSpPr>
            <p:spPr>
              <a:xfrm>
                <a:off x="4898275" y="2917750"/>
                <a:ext cx="276400" cy="279050"/>
              </a:xfrm>
              <a:custGeom>
                <a:avLst/>
                <a:gdLst/>
                <a:ahLst/>
                <a:cxnLst/>
                <a:rect l="l" t="t" r="r" b="b"/>
                <a:pathLst>
                  <a:path w="11056" h="11162" extrusionOk="0">
                    <a:moveTo>
                      <a:pt x="1" y="1"/>
                    </a:moveTo>
                    <a:lnTo>
                      <a:pt x="1" y="314"/>
                    </a:lnTo>
                    <a:lnTo>
                      <a:pt x="7512" y="7826"/>
                    </a:lnTo>
                    <a:lnTo>
                      <a:pt x="7540" y="7853"/>
                    </a:lnTo>
                    <a:lnTo>
                      <a:pt x="7567" y="7881"/>
                    </a:lnTo>
                    <a:lnTo>
                      <a:pt x="10851" y="11161"/>
                    </a:lnTo>
                    <a:cubicBezTo>
                      <a:pt x="10919" y="11127"/>
                      <a:pt x="10987" y="11093"/>
                      <a:pt x="11056" y="11056"/>
                    </a:cubicBezTo>
                    <a:lnTo>
                      <a:pt x="7724" y="7724"/>
                    </a:lnTo>
                    <a:lnTo>
                      <a:pt x="7696" y="7697"/>
                    </a:lnTo>
                    <a:lnTo>
                      <a:pt x="7669" y="7669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8" name="Google Shape;1778;p35"/>
              <p:cNvSpPr/>
              <p:nvPr/>
            </p:nvSpPr>
            <p:spPr>
              <a:xfrm>
                <a:off x="4897775" y="2839325"/>
                <a:ext cx="322375" cy="325950"/>
              </a:xfrm>
              <a:custGeom>
                <a:avLst/>
                <a:gdLst/>
                <a:ahLst/>
                <a:cxnLst/>
                <a:rect l="l" t="t" r="r" b="b"/>
                <a:pathLst>
                  <a:path w="12895" h="13038" extrusionOk="0">
                    <a:moveTo>
                      <a:pt x="0" y="0"/>
                    </a:moveTo>
                    <a:lnTo>
                      <a:pt x="4" y="314"/>
                    </a:lnTo>
                    <a:lnTo>
                      <a:pt x="1291" y="1601"/>
                    </a:lnTo>
                    <a:lnTo>
                      <a:pt x="1318" y="1628"/>
                    </a:lnTo>
                    <a:lnTo>
                      <a:pt x="1346" y="1656"/>
                    </a:lnTo>
                    <a:lnTo>
                      <a:pt x="9093" y="9403"/>
                    </a:lnTo>
                    <a:lnTo>
                      <a:pt x="9120" y="9430"/>
                    </a:lnTo>
                    <a:lnTo>
                      <a:pt x="12728" y="13037"/>
                    </a:lnTo>
                    <a:cubicBezTo>
                      <a:pt x="12782" y="12990"/>
                      <a:pt x="12840" y="12939"/>
                      <a:pt x="12895" y="12891"/>
                    </a:cubicBezTo>
                    <a:lnTo>
                      <a:pt x="9304" y="9301"/>
                    </a:lnTo>
                    <a:lnTo>
                      <a:pt x="9277" y="9273"/>
                    </a:lnTo>
                    <a:lnTo>
                      <a:pt x="1475" y="1472"/>
                    </a:lnTo>
                    <a:lnTo>
                      <a:pt x="1448" y="144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9" name="Google Shape;1779;p35"/>
              <p:cNvSpPr/>
              <p:nvPr/>
            </p:nvSpPr>
            <p:spPr>
              <a:xfrm>
                <a:off x="4897350" y="2760800"/>
                <a:ext cx="359425" cy="363925"/>
              </a:xfrm>
              <a:custGeom>
                <a:avLst/>
                <a:gdLst/>
                <a:ahLst/>
                <a:cxnLst/>
                <a:rect l="l" t="t" r="r" b="b"/>
                <a:pathLst>
                  <a:path w="14377" h="14557" extrusionOk="0">
                    <a:moveTo>
                      <a:pt x="0" y="0"/>
                    </a:moveTo>
                    <a:lnTo>
                      <a:pt x="0" y="313"/>
                    </a:lnTo>
                    <a:lnTo>
                      <a:pt x="2868" y="3182"/>
                    </a:lnTo>
                    <a:lnTo>
                      <a:pt x="2896" y="3209"/>
                    </a:lnTo>
                    <a:lnTo>
                      <a:pt x="2923" y="3236"/>
                    </a:lnTo>
                    <a:lnTo>
                      <a:pt x="10670" y="10983"/>
                    </a:lnTo>
                    <a:lnTo>
                      <a:pt x="10697" y="11011"/>
                    </a:lnTo>
                    <a:lnTo>
                      <a:pt x="10725" y="11038"/>
                    </a:lnTo>
                    <a:lnTo>
                      <a:pt x="14244" y="14557"/>
                    </a:lnTo>
                    <a:cubicBezTo>
                      <a:pt x="14288" y="14499"/>
                      <a:pt x="14332" y="14438"/>
                      <a:pt x="14376" y="14376"/>
                    </a:cubicBezTo>
                    <a:lnTo>
                      <a:pt x="10881" y="10881"/>
                    </a:lnTo>
                    <a:lnTo>
                      <a:pt x="10854" y="10854"/>
                    </a:lnTo>
                    <a:lnTo>
                      <a:pt x="10827" y="10827"/>
                    </a:lnTo>
                    <a:lnTo>
                      <a:pt x="3080" y="3080"/>
                    </a:lnTo>
                    <a:lnTo>
                      <a:pt x="3052" y="3052"/>
                    </a:lnTo>
                    <a:lnTo>
                      <a:pt x="3025" y="30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0" name="Google Shape;1780;p35"/>
              <p:cNvSpPr/>
              <p:nvPr/>
            </p:nvSpPr>
            <p:spPr>
              <a:xfrm>
                <a:off x="4899375" y="3113900"/>
                <a:ext cx="115000" cy="115000"/>
              </a:xfrm>
              <a:custGeom>
                <a:avLst/>
                <a:gdLst/>
                <a:ahLst/>
                <a:cxnLst/>
                <a:rect l="l" t="t" r="r" b="b"/>
                <a:pathLst>
                  <a:path w="4600" h="4600" extrusionOk="0">
                    <a:moveTo>
                      <a:pt x="1" y="0"/>
                    </a:moveTo>
                    <a:lnTo>
                      <a:pt x="4" y="314"/>
                    </a:lnTo>
                    <a:lnTo>
                      <a:pt x="3568" y="3878"/>
                    </a:lnTo>
                    <a:lnTo>
                      <a:pt x="3595" y="3905"/>
                    </a:lnTo>
                    <a:lnTo>
                      <a:pt x="3622" y="3931"/>
                    </a:lnTo>
                    <a:lnTo>
                      <a:pt x="4266" y="4576"/>
                    </a:lnTo>
                    <a:cubicBezTo>
                      <a:pt x="4378" y="4586"/>
                      <a:pt x="4491" y="4593"/>
                      <a:pt x="4600" y="4599"/>
                    </a:cubicBezTo>
                    <a:lnTo>
                      <a:pt x="3779" y="3779"/>
                    </a:lnTo>
                    <a:lnTo>
                      <a:pt x="3752" y="3751"/>
                    </a:lnTo>
                    <a:lnTo>
                      <a:pt x="3724" y="372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1" name="Google Shape;1781;p35"/>
              <p:cNvSpPr/>
              <p:nvPr/>
            </p:nvSpPr>
            <p:spPr>
              <a:xfrm>
                <a:off x="4899225" y="3074625"/>
                <a:ext cx="154075" cy="154625"/>
              </a:xfrm>
              <a:custGeom>
                <a:avLst/>
                <a:gdLst/>
                <a:ahLst/>
                <a:cxnLst/>
                <a:rect l="l" t="t" r="r" b="b"/>
                <a:pathLst>
                  <a:path w="6163" h="6185" extrusionOk="0">
                    <a:moveTo>
                      <a:pt x="0" y="1"/>
                    </a:moveTo>
                    <a:lnTo>
                      <a:pt x="0" y="318"/>
                    </a:lnTo>
                    <a:lnTo>
                      <a:pt x="4354" y="4672"/>
                    </a:lnTo>
                    <a:lnTo>
                      <a:pt x="4381" y="4699"/>
                    </a:lnTo>
                    <a:lnTo>
                      <a:pt x="5870" y="6184"/>
                    </a:lnTo>
                    <a:cubicBezTo>
                      <a:pt x="5969" y="6180"/>
                      <a:pt x="6064" y="6174"/>
                      <a:pt x="6163" y="6167"/>
                    </a:cubicBezTo>
                    <a:lnTo>
                      <a:pt x="4565" y="4570"/>
                    </a:lnTo>
                    <a:lnTo>
                      <a:pt x="4538" y="454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2" name="Google Shape;1782;p35"/>
              <p:cNvSpPr/>
              <p:nvPr/>
            </p:nvSpPr>
            <p:spPr>
              <a:xfrm>
                <a:off x="5198925" y="2485200"/>
                <a:ext cx="135175" cy="131750"/>
              </a:xfrm>
              <a:custGeom>
                <a:avLst/>
                <a:gdLst/>
                <a:ahLst/>
                <a:cxnLst/>
                <a:rect l="l" t="t" r="r" b="b"/>
                <a:pathLst>
                  <a:path w="5407" h="5270" extrusionOk="0">
                    <a:moveTo>
                      <a:pt x="0" y="0"/>
                    </a:moveTo>
                    <a:lnTo>
                      <a:pt x="2508" y="2507"/>
                    </a:lnTo>
                    <a:lnTo>
                      <a:pt x="2535" y="2535"/>
                    </a:lnTo>
                    <a:lnTo>
                      <a:pt x="2562" y="2562"/>
                    </a:lnTo>
                    <a:lnTo>
                      <a:pt x="5270" y="5270"/>
                    </a:lnTo>
                    <a:cubicBezTo>
                      <a:pt x="5315" y="5213"/>
                      <a:pt x="5363" y="5155"/>
                      <a:pt x="5407" y="5093"/>
                    </a:cubicBezTo>
                    <a:lnTo>
                      <a:pt x="2715" y="2405"/>
                    </a:lnTo>
                    <a:lnTo>
                      <a:pt x="2688" y="2378"/>
                    </a:lnTo>
                    <a:lnTo>
                      <a:pt x="2661" y="2351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3" name="Google Shape;1783;p35"/>
              <p:cNvSpPr/>
              <p:nvPr/>
            </p:nvSpPr>
            <p:spPr>
              <a:xfrm>
                <a:off x="5159925" y="2485200"/>
                <a:ext cx="156300" cy="152550"/>
              </a:xfrm>
              <a:custGeom>
                <a:avLst/>
                <a:gdLst/>
                <a:ahLst/>
                <a:cxnLst/>
                <a:rect l="l" t="t" r="r" b="b"/>
                <a:pathLst>
                  <a:path w="6252" h="6102" extrusionOk="0">
                    <a:moveTo>
                      <a:pt x="0" y="0"/>
                    </a:moveTo>
                    <a:lnTo>
                      <a:pt x="3288" y="3287"/>
                    </a:lnTo>
                    <a:lnTo>
                      <a:pt x="3315" y="3315"/>
                    </a:lnTo>
                    <a:lnTo>
                      <a:pt x="6101" y="6101"/>
                    </a:lnTo>
                    <a:cubicBezTo>
                      <a:pt x="6153" y="6047"/>
                      <a:pt x="6203" y="5996"/>
                      <a:pt x="6252" y="5941"/>
                    </a:cubicBezTo>
                    <a:lnTo>
                      <a:pt x="3495" y="3185"/>
                    </a:lnTo>
                    <a:lnTo>
                      <a:pt x="3468" y="3158"/>
                    </a:lnTo>
                    <a:lnTo>
                      <a:pt x="3441" y="313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4" name="Google Shape;1784;p35"/>
              <p:cNvSpPr/>
              <p:nvPr/>
            </p:nvSpPr>
            <p:spPr>
              <a:xfrm>
                <a:off x="5003900" y="2485200"/>
                <a:ext cx="246225" cy="244175"/>
              </a:xfrm>
              <a:custGeom>
                <a:avLst/>
                <a:gdLst/>
                <a:ahLst/>
                <a:cxnLst/>
                <a:rect l="l" t="t" r="r" b="b"/>
                <a:pathLst>
                  <a:path w="9849" h="9767" extrusionOk="0">
                    <a:moveTo>
                      <a:pt x="0" y="0"/>
                    </a:moveTo>
                    <a:lnTo>
                      <a:pt x="6435" y="6432"/>
                    </a:lnTo>
                    <a:lnTo>
                      <a:pt x="6463" y="6460"/>
                    </a:lnTo>
                    <a:lnTo>
                      <a:pt x="9771" y="9767"/>
                    </a:lnTo>
                    <a:cubicBezTo>
                      <a:pt x="9791" y="9689"/>
                      <a:pt x="9821" y="9611"/>
                      <a:pt x="9848" y="9535"/>
                    </a:cubicBezTo>
                    <a:lnTo>
                      <a:pt x="6592" y="6279"/>
                    </a:lnTo>
                    <a:lnTo>
                      <a:pt x="6565" y="625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5" name="Google Shape;1785;p35"/>
              <p:cNvSpPr/>
              <p:nvPr/>
            </p:nvSpPr>
            <p:spPr>
              <a:xfrm>
                <a:off x="4898450" y="2956950"/>
                <a:ext cx="249900" cy="2521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10087" extrusionOk="0">
                    <a:moveTo>
                      <a:pt x="0" y="0"/>
                    </a:moveTo>
                    <a:lnTo>
                      <a:pt x="4" y="316"/>
                    </a:lnTo>
                    <a:lnTo>
                      <a:pt x="6753" y="7065"/>
                    </a:lnTo>
                    <a:lnTo>
                      <a:pt x="6780" y="7093"/>
                    </a:lnTo>
                    <a:lnTo>
                      <a:pt x="9774" y="10087"/>
                    </a:lnTo>
                    <a:cubicBezTo>
                      <a:pt x="9849" y="10057"/>
                      <a:pt x="9921" y="10026"/>
                      <a:pt x="9996" y="9995"/>
                    </a:cubicBezTo>
                    <a:lnTo>
                      <a:pt x="6909" y="6909"/>
                    </a:lnTo>
                    <a:lnTo>
                      <a:pt x="6882" y="68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6" name="Google Shape;1786;p35"/>
              <p:cNvSpPr/>
              <p:nvPr/>
            </p:nvSpPr>
            <p:spPr>
              <a:xfrm>
                <a:off x="4896825" y="2682350"/>
                <a:ext cx="387800" cy="393175"/>
              </a:xfrm>
              <a:custGeom>
                <a:avLst/>
                <a:gdLst/>
                <a:ahLst/>
                <a:cxnLst/>
                <a:rect l="l" t="t" r="r" b="b"/>
                <a:pathLst>
                  <a:path w="15512" h="15727" extrusionOk="0">
                    <a:moveTo>
                      <a:pt x="1" y="0"/>
                    </a:moveTo>
                    <a:lnTo>
                      <a:pt x="4" y="314"/>
                    </a:lnTo>
                    <a:lnTo>
                      <a:pt x="4450" y="4760"/>
                    </a:lnTo>
                    <a:lnTo>
                      <a:pt x="4477" y="4787"/>
                    </a:lnTo>
                    <a:lnTo>
                      <a:pt x="12279" y="12588"/>
                    </a:lnTo>
                    <a:lnTo>
                      <a:pt x="12306" y="12616"/>
                    </a:lnTo>
                    <a:lnTo>
                      <a:pt x="15416" y="15726"/>
                    </a:lnTo>
                    <a:cubicBezTo>
                      <a:pt x="15450" y="15654"/>
                      <a:pt x="15480" y="15583"/>
                      <a:pt x="15512" y="15511"/>
                    </a:cubicBezTo>
                    <a:lnTo>
                      <a:pt x="12435" y="12432"/>
                    </a:lnTo>
                    <a:lnTo>
                      <a:pt x="12408" y="12404"/>
                    </a:lnTo>
                    <a:lnTo>
                      <a:pt x="4661" y="4657"/>
                    </a:lnTo>
                    <a:lnTo>
                      <a:pt x="4634" y="463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7" name="Google Shape;1787;p35"/>
              <p:cNvSpPr/>
              <p:nvPr/>
            </p:nvSpPr>
            <p:spPr>
              <a:xfrm>
                <a:off x="4899900" y="3192325"/>
                <a:ext cx="14925" cy="15025"/>
              </a:xfrm>
              <a:custGeom>
                <a:avLst/>
                <a:gdLst/>
                <a:ahLst/>
                <a:cxnLst/>
                <a:rect l="l" t="t" r="r" b="b"/>
                <a:pathLst>
                  <a:path w="597" h="601" extrusionOk="0">
                    <a:moveTo>
                      <a:pt x="0" y="1"/>
                    </a:moveTo>
                    <a:lnTo>
                      <a:pt x="0" y="315"/>
                    </a:lnTo>
                    <a:lnTo>
                      <a:pt x="65" y="382"/>
                    </a:lnTo>
                    <a:cubicBezTo>
                      <a:pt x="242" y="458"/>
                      <a:pt x="420" y="532"/>
                      <a:pt x="596" y="601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8" name="Google Shape;1788;p35"/>
              <p:cNvSpPr/>
              <p:nvPr/>
            </p:nvSpPr>
            <p:spPr>
              <a:xfrm>
                <a:off x="4899650" y="3153175"/>
                <a:ext cx="70125" cy="70100"/>
              </a:xfrm>
              <a:custGeom>
                <a:avLst/>
                <a:gdLst/>
                <a:ahLst/>
                <a:cxnLst/>
                <a:rect l="l" t="t" r="r" b="b"/>
                <a:pathLst>
                  <a:path w="2805" h="2804" extrusionOk="0">
                    <a:moveTo>
                      <a:pt x="0" y="0"/>
                    </a:moveTo>
                    <a:lnTo>
                      <a:pt x="0" y="313"/>
                    </a:lnTo>
                    <a:lnTo>
                      <a:pt x="2405" y="2715"/>
                    </a:lnTo>
                    <a:cubicBezTo>
                      <a:pt x="2538" y="2746"/>
                      <a:pt x="2671" y="2777"/>
                      <a:pt x="2804" y="2804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9" name="Google Shape;1789;p35"/>
              <p:cNvSpPr/>
              <p:nvPr/>
            </p:nvSpPr>
            <p:spPr>
              <a:xfrm>
                <a:off x="5276925" y="2485200"/>
                <a:ext cx="83325" cy="81775"/>
              </a:xfrm>
              <a:custGeom>
                <a:avLst/>
                <a:gdLst/>
                <a:ahLst/>
                <a:cxnLst/>
                <a:rect l="l" t="t" r="r" b="b"/>
                <a:pathLst>
                  <a:path w="3333" h="3271" extrusionOk="0">
                    <a:moveTo>
                      <a:pt x="1" y="0"/>
                    </a:moveTo>
                    <a:lnTo>
                      <a:pt x="975" y="974"/>
                    </a:lnTo>
                    <a:lnTo>
                      <a:pt x="1002" y="1002"/>
                    </a:lnTo>
                    <a:lnTo>
                      <a:pt x="3271" y="3271"/>
                    </a:lnTo>
                    <a:cubicBezTo>
                      <a:pt x="3295" y="3189"/>
                      <a:pt x="3315" y="3103"/>
                      <a:pt x="3333" y="3021"/>
                    </a:cubicBezTo>
                    <a:lnTo>
                      <a:pt x="1128" y="818"/>
                    </a:lnTo>
                    <a:lnTo>
                      <a:pt x="1101" y="790"/>
                    </a:lnTo>
                    <a:lnTo>
                      <a:pt x="31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0" name="Google Shape;1790;p35"/>
              <p:cNvSpPr/>
              <p:nvPr/>
            </p:nvSpPr>
            <p:spPr>
              <a:xfrm>
                <a:off x="5237925" y="2485200"/>
                <a:ext cx="111600" cy="108875"/>
              </a:xfrm>
              <a:custGeom>
                <a:avLst/>
                <a:gdLst/>
                <a:ahLst/>
                <a:cxnLst/>
                <a:rect l="l" t="t" r="r" b="b"/>
                <a:pathLst>
                  <a:path w="4464" h="4355" extrusionOk="0">
                    <a:moveTo>
                      <a:pt x="1" y="0"/>
                    </a:moveTo>
                    <a:lnTo>
                      <a:pt x="1755" y="1754"/>
                    </a:lnTo>
                    <a:lnTo>
                      <a:pt x="1782" y="1782"/>
                    </a:lnTo>
                    <a:lnTo>
                      <a:pt x="4355" y="4354"/>
                    </a:lnTo>
                    <a:cubicBezTo>
                      <a:pt x="4391" y="4285"/>
                      <a:pt x="4426" y="4218"/>
                      <a:pt x="4463" y="4150"/>
                    </a:cubicBezTo>
                    <a:lnTo>
                      <a:pt x="1908" y="1598"/>
                    </a:lnTo>
                    <a:lnTo>
                      <a:pt x="1885" y="1570"/>
                    </a:lnTo>
                    <a:lnTo>
                      <a:pt x="1881" y="1570"/>
                    </a:lnTo>
                    <a:lnTo>
                      <a:pt x="31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1" name="Google Shape;1791;p35"/>
              <p:cNvSpPr/>
              <p:nvPr/>
            </p:nvSpPr>
            <p:spPr>
              <a:xfrm>
                <a:off x="5120925" y="2485200"/>
                <a:ext cx="176475" cy="172750"/>
              </a:xfrm>
              <a:custGeom>
                <a:avLst/>
                <a:gdLst/>
                <a:ahLst/>
                <a:cxnLst/>
                <a:rect l="l" t="t" r="r" b="b"/>
                <a:pathLst>
                  <a:path w="7059" h="6910" extrusionOk="0">
                    <a:moveTo>
                      <a:pt x="0" y="0"/>
                    </a:moveTo>
                    <a:lnTo>
                      <a:pt x="4068" y="4068"/>
                    </a:lnTo>
                    <a:lnTo>
                      <a:pt x="4095" y="4092"/>
                    </a:lnTo>
                    <a:lnTo>
                      <a:pt x="4122" y="4119"/>
                    </a:lnTo>
                    <a:lnTo>
                      <a:pt x="6909" y="6909"/>
                    </a:lnTo>
                    <a:cubicBezTo>
                      <a:pt x="6960" y="6854"/>
                      <a:pt x="7011" y="6800"/>
                      <a:pt x="7059" y="6746"/>
                    </a:cubicBezTo>
                    <a:lnTo>
                      <a:pt x="4275" y="3966"/>
                    </a:lnTo>
                    <a:lnTo>
                      <a:pt x="4248" y="3938"/>
                    </a:lnTo>
                    <a:lnTo>
                      <a:pt x="4224" y="391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2" name="Google Shape;1792;p35"/>
              <p:cNvSpPr/>
              <p:nvPr/>
            </p:nvSpPr>
            <p:spPr>
              <a:xfrm>
                <a:off x="4964875" y="2485200"/>
                <a:ext cx="279450" cy="279450"/>
              </a:xfrm>
              <a:custGeom>
                <a:avLst/>
                <a:gdLst/>
                <a:ahLst/>
                <a:cxnLst/>
                <a:rect l="l" t="t" r="r" b="b"/>
                <a:pathLst>
                  <a:path w="11178" h="11178" extrusionOk="0">
                    <a:moveTo>
                      <a:pt x="0" y="0"/>
                    </a:moveTo>
                    <a:lnTo>
                      <a:pt x="7189" y="7185"/>
                    </a:lnTo>
                    <a:lnTo>
                      <a:pt x="7216" y="7212"/>
                    </a:lnTo>
                    <a:lnTo>
                      <a:pt x="7244" y="7240"/>
                    </a:lnTo>
                    <a:lnTo>
                      <a:pt x="11178" y="11177"/>
                    </a:lnTo>
                    <a:cubicBezTo>
                      <a:pt x="11175" y="11072"/>
                      <a:pt x="11175" y="10966"/>
                      <a:pt x="11178" y="10861"/>
                    </a:cubicBezTo>
                    <a:lnTo>
                      <a:pt x="7400" y="7086"/>
                    </a:lnTo>
                    <a:lnTo>
                      <a:pt x="7373" y="7059"/>
                    </a:lnTo>
                    <a:lnTo>
                      <a:pt x="7346" y="7032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3" name="Google Shape;1793;p35"/>
              <p:cNvSpPr/>
              <p:nvPr/>
            </p:nvSpPr>
            <p:spPr>
              <a:xfrm>
                <a:off x="5042900" y="2485200"/>
                <a:ext cx="219750" cy="216850"/>
              </a:xfrm>
              <a:custGeom>
                <a:avLst/>
                <a:gdLst/>
                <a:ahLst/>
                <a:cxnLst/>
                <a:rect l="l" t="t" r="r" b="b"/>
                <a:pathLst>
                  <a:path w="8790" h="8674" extrusionOk="0">
                    <a:moveTo>
                      <a:pt x="0" y="0"/>
                    </a:moveTo>
                    <a:lnTo>
                      <a:pt x="5628" y="5625"/>
                    </a:lnTo>
                    <a:lnTo>
                      <a:pt x="5656" y="5652"/>
                    </a:lnTo>
                    <a:lnTo>
                      <a:pt x="5683" y="5679"/>
                    </a:lnTo>
                    <a:lnTo>
                      <a:pt x="8677" y="8674"/>
                    </a:lnTo>
                    <a:cubicBezTo>
                      <a:pt x="8714" y="8609"/>
                      <a:pt x="8749" y="8540"/>
                      <a:pt x="8790" y="8476"/>
                    </a:cubicBezTo>
                    <a:lnTo>
                      <a:pt x="5840" y="5526"/>
                    </a:lnTo>
                    <a:lnTo>
                      <a:pt x="5812" y="5499"/>
                    </a:lnTo>
                    <a:lnTo>
                      <a:pt x="5785" y="547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4" name="Google Shape;1794;p35"/>
              <p:cNvSpPr/>
              <p:nvPr/>
            </p:nvSpPr>
            <p:spPr>
              <a:xfrm>
                <a:off x="4895975" y="2525375"/>
                <a:ext cx="403625" cy="411475"/>
              </a:xfrm>
              <a:custGeom>
                <a:avLst/>
                <a:gdLst/>
                <a:ahLst/>
                <a:cxnLst/>
                <a:rect l="l" t="t" r="r" b="b"/>
                <a:pathLst>
                  <a:path w="16145" h="16459" extrusionOk="0">
                    <a:moveTo>
                      <a:pt x="0" y="1"/>
                    </a:moveTo>
                    <a:lnTo>
                      <a:pt x="0" y="32"/>
                    </a:lnTo>
                    <a:lnTo>
                      <a:pt x="0" y="318"/>
                    </a:lnTo>
                    <a:lnTo>
                      <a:pt x="7604" y="7919"/>
                    </a:lnTo>
                    <a:lnTo>
                      <a:pt x="7632" y="7946"/>
                    </a:lnTo>
                    <a:lnTo>
                      <a:pt x="7659" y="7973"/>
                    </a:lnTo>
                    <a:lnTo>
                      <a:pt x="15406" y="15719"/>
                    </a:lnTo>
                    <a:lnTo>
                      <a:pt x="15433" y="15747"/>
                    </a:lnTo>
                    <a:lnTo>
                      <a:pt x="15460" y="15774"/>
                    </a:lnTo>
                    <a:lnTo>
                      <a:pt x="16145" y="16458"/>
                    </a:lnTo>
                    <a:cubicBezTo>
                      <a:pt x="16118" y="16326"/>
                      <a:pt x="16087" y="16189"/>
                      <a:pt x="16053" y="16057"/>
                    </a:cubicBezTo>
                    <a:lnTo>
                      <a:pt x="15613" y="15617"/>
                    </a:lnTo>
                    <a:lnTo>
                      <a:pt x="15586" y="15590"/>
                    </a:lnTo>
                    <a:lnTo>
                      <a:pt x="15559" y="15563"/>
                    </a:lnTo>
                    <a:lnTo>
                      <a:pt x="7816" y="7816"/>
                    </a:lnTo>
                    <a:lnTo>
                      <a:pt x="7788" y="7789"/>
                    </a:lnTo>
                    <a:lnTo>
                      <a:pt x="7761" y="7762"/>
                    </a:lnTo>
                    <a:lnTo>
                      <a:pt x="14" y="18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5" name="Google Shape;1795;p35"/>
              <p:cNvSpPr/>
              <p:nvPr/>
            </p:nvSpPr>
            <p:spPr>
              <a:xfrm>
                <a:off x="5081900" y="2485200"/>
                <a:ext cx="197175" cy="193700"/>
              </a:xfrm>
              <a:custGeom>
                <a:avLst/>
                <a:gdLst/>
                <a:ahLst/>
                <a:cxnLst/>
                <a:rect l="l" t="t" r="r" b="b"/>
                <a:pathLst>
                  <a:path w="7887" h="7748" extrusionOk="0">
                    <a:moveTo>
                      <a:pt x="0" y="0"/>
                    </a:moveTo>
                    <a:lnTo>
                      <a:pt x="4848" y="4845"/>
                    </a:lnTo>
                    <a:lnTo>
                      <a:pt x="4876" y="4872"/>
                    </a:lnTo>
                    <a:lnTo>
                      <a:pt x="4903" y="4899"/>
                    </a:lnTo>
                    <a:lnTo>
                      <a:pt x="7747" y="7747"/>
                    </a:lnTo>
                    <a:cubicBezTo>
                      <a:pt x="7795" y="7689"/>
                      <a:pt x="7840" y="7631"/>
                      <a:pt x="7887" y="7573"/>
                    </a:cubicBezTo>
                    <a:lnTo>
                      <a:pt x="5056" y="4746"/>
                    </a:lnTo>
                    <a:lnTo>
                      <a:pt x="5032" y="4718"/>
                    </a:lnTo>
                    <a:lnTo>
                      <a:pt x="5005" y="4691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6" name="Google Shape;1796;p35"/>
              <p:cNvSpPr/>
              <p:nvPr/>
            </p:nvSpPr>
            <p:spPr>
              <a:xfrm>
                <a:off x="4895725" y="2486225"/>
                <a:ext cx="384475" cy="392300"/>
              </a:xfrm>
              <a:custGeom>
                <a:avLst/>
                <a:gdLst/>
                <a:ahLst/>
                <a:cxnLst/>
                <a:rect l="l" t="t" r="r" b="b"/>
                <a:pathLst>
                  <a:path w="15379" h="15692" extrusionOk="0">
                    <a:moveTo>
                      <a:pt x="1" y="0"/>
                    </a:moveTo>
                    <a:lnTo>
                      <a:pt x="4" y="313"/>
                    </a:lnTo>
                    <a:lnTo>
                      <a:pt x="620" y="933"/>
                    </a:lnTo>
                    <a:lnTo>
                      <a:pt x="648" y="961"/>
                    </a:lnTo>
                    <a:lnTo>
                      <a:pt x="8395" y="8704"/>
                    </a:lnTo>
                    <a:lnTo>
                      <a:pt x="8422" y="8732"/>
                    </a:lnTo>
                    <a:lnTo>
                      <a:pt x="8449" y="8759"/>
                    </a:lnTo>
                    <a:lnTo>
                      <a:pt x="15378" y="15691"/>
                    </a:lnTo>
                    <a:cubicBezTo>
                      <a:pt x="15300" y="15507"/>
                      <a:pt x="15222" y="15323"/>
                      <a:pt x="15140" y="15139"/>
                    </a:cubicBezTo>
                    <a:lnTo>
                      <a:pt x="8606" y="8602"/>
                    </a:lnTo>
                    <a:lnTo>
                      <a:pt x="8579" y="8578"/>
                    </a:lnTo>
                    <a:lnTo>
                      <a:pt x="8551" y="8551"/>
                    </a:lnTo>
                    <a:lnTo>
                      <a:pt x="804" y="804"/>
                    </a:lnTo>
                    <a:lnTo>
                      <a:pt x="777" y="777"/>
                    </a:lnTo>
                    <a:lnTo>
                      <a:pt x="750" y="749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7" name="Google Shape;1797;p35"/>
              <p:cNvSpPr/>
              <p:nvPr/>
            </p:nvSpPr>
            <p:spPr>
              <a:xfrm>
                <a:off x="4925875" y="2485200"/>
                <a:ext cx="327650" cy="327575"/>
              </a:xfrm>
              <a:custGeom>
                <a:avLst/>
                <a:gdLst/>
                <a:ahLst/>
                <a:cxnLst/>
                <a:rect l="l" t="t" r="r" b="b"/>
                <a:pathLst>
                  <a:path w="13106" h="13103" extrusionOk="0">
                    <a:moveTo>
                      <a:pt x="0" y="0"/>
                    </a:moveTo>
                    <a:lnTo>
                      <a:pt x="167" y="167"/>
                    </a:lnTo>
                    <a:lnTo>
                      <a:pt x="194" y="194"/>
                    </a:lnTo>
                    <a:lnTo>
                      <a:pt x="222" y="221"/>
                    </a:lnTo>
                    <a:lnTo>
                      <a:pt x="7969" y="7965"/>
                    </a:lnTo>
                    <a:lnTo>
                      <a:pt x="7996" y="7993"/>
                    </a:lnTo>
                    <a:lnTo>
                      <a:pt x="13106" y="13103"/>
                    </a:lnTo>
                    <a:cubicBezTo>
                      <a:pt x="13059" y="12955"/>
                      <a:pt x="13018" y="12809"/>
                      <a:pt x="12977" y="12663"/>
                    </a:cubicBezTo>
                    <a:lnTo>
                      <a:pt x="8180" y="7866"/>
                    </a:lnTo>
                    <a:lnTo>
                      <a:pt x="8153" y="7839"/>
                    </a:lnTo>
                    <a:lnTo>
                      <a:pt x="378" y="65"/>
                    </a:lnTo>
                    <a:lnTo>
                      <a:pt x="351" y="37"/>
                    </a:lnTo>
                    <a:lnTo>
                      <a:pt x="324" y="10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798" name="Google Shape;1798;p35"/>
          <p:cNvGrpSpPr/>
          <p:nvPr/>
        </p:nvGrpSpPr>
        <p:grpSpPr>
          <a:xfrm>
            <a:off x="4340703" y="4855367"/>
            <a:ext cx="2740195" cy="335138"/>
            <a:chOff x="3731103" y="4808559"/>
            <a:chExt cx="2740195" cy="335138"/>
          </a:xfrm>
        </p:grpSpPr>
        <p:sp>
          <p:nvSpPr>
            <p:cNvPr id="1799" name="Google Shape;1799;p35"/>
            <p:cNvSpPr/>
            <p:nvPr/>
          </p:nvSpPr>
          <p:spPr>
            <a:xfrm>
              <a:off x="4333158" y="4849734"/>
              <a:ext cx="1938475" cy="293962"/>
            </a:xfrm>
            <a:custGeom>
              <a:avLst/>
              <a:gdLst/>
              <a:ahLst/>
              <a:cxnLst/>
              <a:rect l="l" t="t" r="r" b="b"/>
              <a:pathLst>
                <a:path w="26621" h="9488" extrusionOk="0">
                  <a:moveTo>
                    <a:pt x="10146" y="1"/>
                  </a:moveTo>
                  <a:cubicBezTo>
                    <a:pt x="8817" y="1"/>
                    <a:pt x="7433" y="475"/>
                    <a:pt x="6262" y="1145"/>
                  </a:cubicBezTo>
                  <a:cubicBezTo>
                    <a:pt x="3158" y="2920"/>
                    <a:pt x="859" y="6023"/>
                    <a:pt x="1" y="9488"/>
                  </a:cubicBezTo>
                  <a:lnTo>
                    <a:pt x="26620" y="9488"/>
                  </a:lnTo>
                  <a:cubicBezTo>
                    <a:pt x="26617" y="9143"/>
                    <a:pt x="26593" y="8799"/>
                    <a:pt x="26498" y="8469"/>
                  </a:cubicBezTo>
                  <a:cubicBezTo>
                    <a:pt x="26007" y="6772"/>
                    <a:pt x="23963" y="6091"/>
                    <a:pt x="22202" y="6016"/>
                  </a:cubicBezTo>
                  <a:cubicBezTo>
                    <a:pt x="20437" y="5942"/>
                    <a:pt x="18550" y="6179"/>
                    <a:pt x="17017" y="5304"/>
                  </a:cubicBezTo>
                  <a:cubicBezTo>
                    <a:pt x="15112" y="4217"/>
                    <a:pt x="14363" y="1734"/>
                    <a:pt x="12482" y="610"/>
                  </a:cubicBezTo>
                  <a:cubicBezTo>
                    <a:pt x="11767" y="182"/>
                    <a:pt x="10967" y="1"/>
                    <a:pt x="101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35"/>
            <p:cNvSpPr/>
            <p:nvPr/>
          </p:nvSpPr>
          <p:spPr>
            <a:xfrm>
              <a:off x="3731103" y="4808559"/>
              <a:ext cx="2740195" cy="335138"/>
            </a:xfrm>
            <a:custGeom>
              <a:avLst/>
              <a:gdLst/>
              <a:ahLst/>
              <a:cxnLst/>
              <a:rect l="l" t="t" r="r" b="b"/>
              <a:pathLst>
                <a:path w="37631" h="10817" extrusionOk="0">
                  <a:moveTo>
                    <a:pt x="7277" y="4167"/>
                  </a:moveTo>
                  <a:cubicBezTo>
                    <a:pt x="5403" y="4167"/>
                    <a:pt x="3533" y="4862"/>
                    <a:pt x="2187" y="6115"/>
                  </a:cubicBezTo>
                  <a:cubicBezTo>
                    <a:pt x="876" y="7338"/>
                    <a:pt x="99" y="9059"/>
                    <a:pt x="0" y="10817"/>
                  </a:cubicBezTo>
                  <a:lnTo>
                    <a:pt x="8269" y="10817"/>
                  </a:lnTo>
                  <a:cubicBezTo>
                    <a:pt x="8783" y="8742"/>
                    <a:pt x="9811" y="6796"/>
                    <a:pt x="11222" y="5189"/>
                  </a:cubicBezTo>
                  <a:cubicBezTo>
                    <a:pt x="10476" y="4848"/>
                    <a:pt x="9716" y="4535"/>
                    <a:pt x="8912" y="4351"/>
                  </a:cubicBezTo>
                  <a:cubicBezTo>
                    <a:pt x="8377" y="4228"/>
                    <a:pt x="7825" y="4167"/>
                    <a:pt x="7277" y="4167"/>
                  </a:cubicBezTo>
                  <a:close/>
                  <a:moveTo>
                    <a:pt x="32561" y="0"/>
                  </a:moveTo>
                  <a:cubicBezTo>
                    <a:pt x="31471" y="0"/>
                    <a:pt x="30337" y="351"/>
                    <a:pt x="29342" y="815"/>
                  </a:cubicBezTo>
                  <a:cubicBezTo>
                    <a:pt x="27159" y="1829"/>
                    <a:pt x="25264" y="3326"/>
                    <a:pt x="23220" y="4582"/>
                  </a:cubicBezTo>
                  <a:cubicBezTo>
                    <a:pt x="23813" y="5383"/>
                    <a:pt x="24433" y="6146"/>
                    <a:pt x="25285" y="6633"/>
                  </a:cubicBezTo>
                  <a:cubicBezTo>
                    <a:pt x="26818" y="7508"/>
                    <a:pt x="28705" y="7271"/>
                    <a:pt x="30470" y="7345"/>
                  </a:cubicBezTo>
                  <a:cubicBezTo>
                    <a:pt x="32231" y="7420"/>
                    <a:pt x="34275" y="8101"/>
                    <a:pt x="34766" y="9798"/>
                  </a:cubicBezTo>
                  <a:cubicBezTo>
                    <a:pt x="34861" y="10128"/>
                    <a:pt x="34885" y="10472"/>
                    <a:pt x="34888" y="10817"/>
                  </a:cubicBezTo>
                  <a:lnTo>
                    <a:pt x="37481" y="10817"/>
                  </a:lnTo>
                  <a:cubicBezTo>
                    <a:pt x="37631" y="8285"/>
                    <a:pt x="37559" y="5747"/>
                    <a:pt x="36690" y="3373"/>
                  </a:cubicBezTo>
                  <a:cubicBezTo>
                    <a:pt x="36272" y="2228"/>
                    <a:pt x="35613" y="1087"/>
                    <a:pt x="34524" y="477"/>
                  </a:cubicBezTo>
                  <a:cubicBezTo>
                    <a:pt x="33917" y="140"/>
                    <a:pt x="33250" y="0"/>
                    <a:pt x="325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35"/>
            <p:cNvSpPr/>
            <p:nvPr/>
          </p:nvSpPr>
          <p:spPr>
            <a:xfrm>
              <a:off x="4333158" y="4950520"/>
              <a:ext cx="1938475" cy="193176"/>
            </a:xfrm>
            <a:custGeom>
              <a:avLst/>
              <a:gdLst/>
              <a:ahLst/>
              <a:cxnLst/>
              <a:rect l="l" t="t" r="r" b="b"/>
              <a:pathLst>
                <a:path w="26621" h="6235" extrusionOk="0">
                  <a:moveTo>
                    <a:pt x="14952" y="0"/>
                  </a:moveTo>
                  <a:cubicBezTo>
                    <a:pt x="14762" y="120"/>
                    <a:pt x="14570" y="232"/>
                    <a:pt x="14380" y="344"/>
                  </a:cubicBezTo>
                  <a:cubicBezTo>
                    <a:pt x="12537" y="1421"/>
                    <a:pt x="10425" y="2266"/>
                    <a:pt x="8299" y="2266"/>
                  </a:cubicBezTo>
                  <a:cubicBezTo>
                    <a:pt x="7812" y="2266"/>
                    <a:pt x="7321" y="2222"/>
                    <a:pt x="6834" y="2126"/>
                  </a:cubicBezTo>
                  <a:cubicBezTo>
                    <a:pt x="5465" y="1854"/>
                    <a:pt x="4224" y="1186"/>
                    <a:pt x="2954" y="607"/>
                  </a:cubicBezTo>
                  <a:cubicBezTo>
                    <a:pt x="1543" y="2214"/>
                    <a:pt x="515" y="4160"/>
                    <a:pt x="1" y="6235"/>
                  </a:cubicBezTo>
                  <a:lnTo>
                    <a:pt x="26620" y="6235"/>
                  </a:lnTo>
                  <a:cubicBezTo>
                    <a:pt x="26617" y="5890"/>
                    <a:pt x="26593" y="5546"/>
                    <a:pt x="26498" y="5216"/>
                  </a:cubicBezTo>
                  <a:cubicBezTo>
                    <a:pt x="26007" y="3519"/>
                    <a:pt x="23963" y="2838"/>
                    <a:pt x="22202" y="2763"/>
                  </a:cubicBezTo>
                  <a:cubicBezTo>
                    <a:pt x="20437" y="2689"/>
                    <a:pt x="18550" y="2926"/>
                    <a:pt x="17017" y="2051"/>
                  </a:cubicBezTo>
                  <a:cubicBezTo>
                    <a:pt x="16165" y="1564"/>
                    <a:pt x="15545" y="801"/>
                    <a:pt x="149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6"/>
          <p:cNvSpPr txBox="1">
            <a:spLocks noGrp="1"/>
          </p:cNvSpPr>
          <p:nvPr>
            <p:ph type="title"/>
          </p:nvPr>
        </p:nvSpPr>
        <p:spPr>
          <a:xfrm>
            <a:off x="914400" y="505472"/>
            <a:ext cx="73152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116" name="Google Shape;116;p6"/>
          <p:cNvGrpSpPr/>
          <p:nvPr/>
        </p:nvGrpSpPr>
        <p:grpSpPr>
          <a:xfrm>
            <a:off x="-65294" y="2635223"/>
            <a:ext cx="4507248" cy="2851719"/>
            <a:chOff x="-65294" y="2635223"/>
            <a:chExt cx="4507248" cy="2851719"/>
          </a:xfrm>
        </p:grpSpPr>
        <p:sp>
          <p:nvSpPr>
            <p:cNvPr id="117" name="Google Shape;117;p6"/>
            <p:cNvSpPr/>
            <p:nvPr/>
          </p:nvSpPr>
          <p:spPr>
            <a:xfrm>
              <a:off x="-37819" y="3229639"/>
              <a:ext cx="642082" cy="720274"/>
            </a:xfrm>
            <a:custGeom>
              <a:avLst/>
              <a:gdLst/>
              <a:ahLst/>
              <a:cxnLst/>
              <a:rect l="l" t="t" r="r" b="b"/>
              <a:pathLst>
                <a:path w="8249" h="13525" extrusionOk="0">
                  <a:moveTo>
                    <a:pt x="1" y="1"/>
                  </a:moveTo>
                  <a:lnTo>
                    <a:pt x="1" y="13149"/>
                  </a:lnTo>
                  <a:cubicBezTo>
                    <a:pt x="904" y="13390"/>
                    <a:pt x="1832" y="13525"/>
                    <a:pt x="2764" y="13525"/>
                  </a:cubicBezTo>
                  <a:cubicBezTo>
                    <a:pt x="2962" y="13525"/>
                    <a:pt x="3161" y="13519"/>
                    <a:pt x="3359" y="13506"/>
                  </a:cubicBezTo>
                  <a:cubicBezTo>
                    <a:pt x="4938" y="13408"/>
                    <a:pt x="6513" y="12870"/>
                    <a:pt x="7795" y="11950"/>
                  </a:cubicBezTo>
                  <a:cubicBezTo>
                    <a:pt x="8032" y="10960"/>
                    <a:pt x="8211" y="9965"/>
                    <a:pt x="8220" y="8961"/>
                  </a:cubicBezTo>
                  <a:cubicBezTo>
                    <a:pt x="8248" y="6263"/>
                    <a:pt x="6970" y="3580"/>
                    <a:pt x="4858" y="1896"/>
                  </a:cubicBezTo>
                  <a:cubicBezTo>
                    <a:pt x="3476" y="797"/>
                    <a:pt x="1760" y="147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6"/>
            <p:cNvSpPr/>
            <p:nvPr/>
          </p:nvSpPr>
          <p:spPr>
            <a:xfrm>
              <a:off x="-37819" y="3866020"/>
              <a:ext cx="2675353" cy="1620922"/>
            </a:xfrm>
            <a:custGeom>
              <a:avLst/>
              <a:gdLst/>
              <a:ahLst/>
              <a:cxnLst/>
              <a:rect l="l" t="t" r="r" b="b"/>
              <a:pathLst>
                <a:path w="34371" h="30437" extrusionOk="0">
                  <a:moveTo>
                    <a:pt x="7795" y="0"/>
                  </a:moveTo>
                  <a:lnTo>
                    <a:pt x="7795" y="0"/>
                  </a:lnTo>
                  <a:cubicBezTo>
                    <a:pt x="6513" y="920"/>
                    <a:pt x="4938" y="1458"/>
                    <a:pt x="3359" y="1556"/>
                  </a:cubicBezTo>
                  <a:cubicBezTo>
                    <a:pt x="3161" y="1569"/>
                    <a:pt x="2962" y="1575"/>
                    <a:pt x="2764" y="1575"/>
                  </a:cubicBezTo>
                  <a:cubicBezTo>
                    <a:pt x="1832" y="1575"/>
                    <a:pt x="904" y="1440"/>
                    <a:pt x="1" y="1199"/>
                  </a:cubicBezTo>
                  <a:lnTo>
                    <a:pt x="1" y="30437"/>
                  </a:lnTo>
                  <a:lnTo>
                    <a:pt x="33058" y="30437"/>
                  </a:lnTo>
                  <a:cubicBezTo>
                    <a:pt x="33441" y="29682"/>
                    <a:pt x="33737" y="28895"/>
                    <a:pt x="33874" y="28051"/>
                  </a:cubicBezTo>
                  <a:cubicBezTo>
                    <a:pt x="34370" y="24967"/>
                    <a:pt x="32507" y="21872"/>
                    <a:pt x="29965" y="20052"/>
                  </a:cubicBezTo>
                  <a:cubicBezTo>
                    <a:pt x="27419" y="18237"/>
                    <a:pt x="24297" y="17464"/>
                    <a:pt x="21231" y="16836"/>
                  </a:cubicBezTo>
                  <a:cubicBezTo>
                    <a:pt x="18166" y="16209"/>
                    <a:pt x="15030" y="15681"/>
                    <a:pt x="12248" y="14252"/>
                  </a:cubicBezTo>
                  <a:cubicBezTo>
                    <a:pt x="9465" y="12828"/>
                    <a:pt x="7037" y="10305"/>
                    <a:pt x="6622" y="7206"/>
                  </a:cubicBezTo>
                  <a:cubicBezTo>
                    <a:pt x="6296" y="4777"/>
                    <a:pt x="7216" y="2405"/>
                    <a:pt x="77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19" name="Google Shape;119;p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-65294" y="2635223"/>
              <a:ext cx="429975" cy="12595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0" name="Google Shape;120;p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716277" y="4757905"/>
              <a:ext cx="2725678" cy="43189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1" name="Google Shape;121;p6"/>
          <p:cNvGrpSpPr/>
          <p:nvPr/>
        </p:nvGrpSpPr>
        <p:grpSpPr>
          <a:xfrm>
            <a:off x="6920084" y="-349974"/>
            <a:ext cx="2501000" cy="1597424"/>
            <a:chOff x="6920084" y="-349974"/>
            <a:chExt cx="2501000" cy="1597424"/>
          </a:xfrm>
        </p:grpSpPr>
        <p:sp>
          <p:nvSpPr>
            <p:cNvPr id="122" name="Google Shape;122;p6"/>
            <p:cNvSpPr/>
            <p:nvPr/>
          </p:nvSpPr>
          <p:spPr>
            <a:xfrm>
              <a:off x="7667903" y="-136207"/>
              <a:ext cx="1600774" cy="1383657"/>
            </a:xfrm>
            <a:custGeom>
              <a:avLst/>
              <a:gdLst/>
              <a:ahLst/>
              <a:cxnLst/>
              <a:rect l="l" t="t" r="r" b="b"/>
              <a:pathLst>
                <a:path w="29956" h="25893" extrusionOk="0">
                  <a:moveTo>
                    <a:pt x="1594" y="1"/>
                  </a:moveTo>
                  <a:cubicBezTo>
                    <a:pt x="501" y="1468"/>
                    <a:pt x="0" y="3372"/>
                    <a:pt x="269" y="5183"/>
                  </a:cubicBezTo>
                  <a:cubicBezTo>
                    <a:pt x="566" y="7212"/>
                    <a:pt x="1811" y="9079"/>
                    <a:pt x="3570" y="10130"/>
                  </a:cubicBezTo>
                  <a:cubicBezTo>
                    <a:pt x="7155" y="12276"/>
                    <a:pt x="12261" y="11003"/>
                    <a:pt x="15412" y="13748"/>
                  </a:cubicBezTo>
                  <a:cubicBezTo>
                    <a:pt x="17755" y="15785"/>
                    <a:pt x="18105" y="19274"/>
                    <a:pt x="19798" y="21873"/>
                  </a:cubicBezTo>
                  <a:cubicBezTo>
                    <a:pt x="21137" y="23924"/>
                    <a:pt x="23357" y="25377"/>
                    <a:pt x="25773" y="25778"/>
                  </a:cubicBezTo>
                  <a:cubicBezTo>
                    <a:pt x="26239" y="25855"/>
                    <a:pt x="26710" y="25892"/>
                    <a:pt x="27182" y="25892"/>
                  </a:cubicBezTo>
                  <a:cubicBezTo>
                    <a:pt x="28121" y="25892"/>
                    <a:pt x="29060" y="25743"/>
                    <a:pt x="29956" y="25456"/>
                  </a:cubicBezTo>
                  <a:lnTo>
                    <a:pt x="299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23" name="Google Shape;123;p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920084" y="-349974"/>
              <a:ext cx="2501000" cy="13836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ransition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7"/>
          <p:cNvSpPr txBox="1">
            <a:spLocks noGrp="1"/>
          </p:cNvSpPr>
          <p:nvPr>
            <p:ph type="title"/>
          </p:nvPr>
        </p:nvSpPr>
        <p:spPr>
          <a:xfrm>
            <a:off x="4572000" y="1697008"/>
            <a:ext cx="3660900" cy="88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26" name="Google Shape;126;p7"/>
          <p:cNvSpPr txBox="1">
            <a:spLocks noGrp="1"/>
          </p:cNvSpPr>
          <p:nvPr>
            <p:ph type="subTitle" idx="1"/>
          </p:nvPr>
        </p:nvSpPr>
        <p:spPr>
          <a:xfrm>
            <a:off x="4573650" y="2589965"/>
            <a:ext cx="3657600" cy="186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Lato"/>
                <a:ea typeface="Lato"/>
                <a:cs typeface="Lato"/>
                <a:sym typeface="Lato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27" name="Google Shape;127;p7"/>
          <p:cNvGrpSpPr/>
          <p:nvPr/>
        </p:nvGrpSpPr>
        <p:grpSpPr>
          <a:xfrm>
            <a:off x="-1204808" y="-74100"/>
            <a:ext cx="7231283" cy="5464048"/>
            <a:chOff x="-1204808" y="-74100"/>
            <a:chExt cx="7231283" cy="5464048"/>
          </a:xfrm>
        </p:grpSpPr>
        <p:sp>
          <p:nvSpPr>
            <p:cNvPr id="128" name="Google Shape;128;p7"/>
            <p:cNvSpPr/>
            <p:nvPr/>
          </p:nvSpPr>
          <p:spPr>
            <a:xfrm rot="10800000">
              <a:off x="4153341" y="4476950"/>
              <a:ext cx="1156796" cy="708608"/>
            </a:xfrm>
            <a:custGeom>
              <a:avLst/>
              <a:gdLst/>
              <a:ahLst/>
              <a:cxnLst/>
              <a:rect l="l" t="t" r="r" b="b"/>
              <a:pathLst>
                <a:path w="15223" h="8282" extrusionOk="0">
                  <a:moveTo>
                    <a:pt x="0" y="1"/>
                  </a:moveTo>
                  <a:cubicBezTo>
                    <a:pt x="1891" y="2425"/>
                    <a:pt x="4014" y="4641"/>
                    <a:pt x="6636" y="6221"/>
                  </a:cubicBezTo>
                  <a:cubicBezTo>
                    <a:pt x="8786" y="7515"/>
                    <a:pt x="11353" y="8281"/>
                    <a:pt x="13851" y="8281"/>
                  </a:cubicBezTo>
                  <a:cubicBezTo>
                    <a:pt x="14312" y="8281"/>
                    <a:pt x="14770" y="8255"/>
                    <a:pt x="15223" y="8202"/>
                  </a:cubicBezTo>
                  <a:cubicBezTo>
                    <a:pt x="14696" y="5500"/>
                    <a:pt x="14653" y="2713"/>
                    <a:pt x="151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7"/>
            <p:cNvSpPr/>
            <p:nvPr/>
          </p:nvSpPr>
          <p:spPr>
            <a:xfrm rot="10800000">
              <a:off x="395212" y="361343"/>
              <a:ext cx="3758237" cy="4824215"/>
            </a:xfrm>
            <a:custGeom>
              <a:avLst/>
              <a:gdLst/>
              <a:ahLst/>
              <a:cxnLst/>
              <a:rect l="l" t="t" r="r" b="b"/>
              <a:pathLst>
                <a:path w="49457" h="56384" extrusionOk="0">
                  <a:moveTo>
                    <a:pt x="26052" y="1"/>
                  </a:moveTo>
                  <a:cubicBezTo>
                    <a:pt x="26452" y="1670"/>
                    <a:pt x="26646" y="3363"/>
                    <a:pt x="26302" y="5033"/>
                  </a:cubicBezTo>
                  <a:cubicBezTo>
                    <a:pt x="25788" y="7540"/>
                    <a:pt x="23582" y="9869"/>
                    <a:pt x="21120" y="9869"/>
                  </a:cubicBezTo>
                  <a:cubicBezTo>
                    <a:pt x="20849" y="9869"/>
                    <a:pt x="20574" y="9841"/>
                    <a:pt x="20299" y="9782"/>
                  </a:cubicBezTo>
                  <a:cubicBezTo>
                    <a:pt x="18318" y="9357"/>
                    <a:pt x="16978" y="7566"/>
                    <a:pt x="15743" y="5957"/>
                  </a:cubicBezTo>
                  <a:cubicBezTo>
                    <a:pt x="14512" y="4345"/>
                    <a:pt x="12946" y="2661"/>
                    <a:pt x="10918" y="2610"/>
                  </a:cubicBezTo>
                  <a:cubicBezTo>
                    <a:pt x="10884" y="2609"/>
                    <a:pt x="10851" y="2608"/>
                    <a:pt x="10817" y="2608"/>
                  </a:cubicBezTo>
                  <a:cubicBezTo>
                    <a:pt x="8301" y="2608"/>
                    <a:pt x="6557" y="5052"/>
                    <a:pt x="4495" y="6523"/>
                  </a:cubicBezTo>
                  <a:cubicBezTo>
                    <a:pt x="3156" y="7481"/>
                    <a:pt x="1609" y="8014"/>
                    <a:pt x="1" y="8202"/>
                  </a:cubicBezTo>
                  <a:cubicBezTo>
                    <a:pt x="1307" y="14936"/>
                    <a:pt x="5566" y="21137"/>
                    <a:pt x="11645" y="24368"/>
                  </a:cubicBezTo>
                  <a:cubicBezTo>
                    <a:pt x="14611" y="25938"/>
                    <a:pt x="17888" y="26839"/>
                    <a:pt x="20906" y="28306"/>
                  </a:cubicBezTo>
                  <a:cubicBezTo>
                    <a:pt x="23929" y="29773"/>
                    <a:pt x="26816" y="31984"/>
                    <a:pt x="27952" y="35139"/>
                  </a:cubicBezTo>
                  <a:cubicBezTo>
                    <a:pt x="29456" y="39313"/>
                    <a:pt x="27580" y="44118"/>
                    <a:pt x="29014" y="48315"/>
                  </a:cubicBezTo>
                  <a:cubicBezTo>
                    <a:pt x="30163" y="51696"/>
                    <a:pt x="33276" y="54050"/>
                    <a:pt x="36534" y="55507"/>
                  </a:cubicBezTo>
                  <a:cubicBezTo>
                    <a:pt x="37276" y="55837"/>
                    <a:pt x="38034" y="56129"/>
                    <a:pt x="38804" y="56384"/>
                  </a:cubicBezTo>
                  <a:cubicBezTo>
                    <a:pt x="40256" y="54366"/>
                    <a:pt x="42058" y="52612"/>
                    <a:pt x="43741" y="50772"/>
                  </a:cubicBezTo>
                  <a:cubicBezTo>
                    <a:pt x="45645" y="48688"/>
                    <a:pt x="47443" y="46400"/>
                    <a:pt x="48277" y="43708"/>
                  </a:cubicBezTo>
                  <a:cubicBezTo>
                    <a:pt x="49456" y="39897"/>
                    <a:pt x="48551" y="35728"/>
                    <a:pt x="46985" y="32059"/>
                  </a:cubicBezTo>
                  <a:cubicBezTo>
                    <a:pt x="45419" y="28391"/>
                    <a:pt x="43207" y="25028"/>
                    <a:pt x="41614" y="21374"/>
                  </a:cubicBezTo>
                  <a:cubicBezTo>
                    <a:pt x="40015" y="17713"/>
                    <a:pt x="39048" y="13573"/>
                    <a:pt x="40138" y="9734"/>
                  </a:cubicBezTo>
                  <a:cubicBezTo>
                    <a:pt x="41397" y="5298"/>
                    <a:pt x="45151" y="2100"/>
                    <a:pt x="493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7"/>
            <p:cNvSpPr/>
            <p:nvPr/>
          </p:nvSpPr>
          <p:spPr>
            <a:xfrm rot="10800000">
              <a:off x="2128619" y="4341080"/>
              <a:ext cx="2068144" cy="844477"/>
            </a:xfrm>
            <a:custGeom>
              <a:avLst/>
              <a:gdLst/>
              <a:ahLst/>
              <a:cxnLst/>
              <a:rect l="l" t="t" r="r" b="b"/>
              <a:pathLst>
                <a:path w="27216" h="9870" extrusionOk="0">
                  <a:moveTo>
                    <a:pt x="501" y="1"/>
                  </a:moveTo>
                  <a:cubicBezTo>
                    <a:pt x="1" y="2713"/>
                    <a:pt x="44" y="5500"/>
                    <a:pt x="571" y="8202"/>
                  </a:cubicBezTo>
                  <a:cubicBezTo>
                    <a:pt x="2179" y="8014"/>
                    <a:pt x="3726" y="7481"/>
                    <a:pt x="5065" y="6523"/>
                  </a:cubicBezTo>
                  <a:cubicBezTo>
                    <a:pt x="7127" y="5052"/>
                    <a:pt x="8871" y="2608"/>
                    <a:pt x="11387" y="2608"/>
                  </a:cubicBezTo>
                  <a:cubicBezTo>
                    <a:pt x="11421" y="2608"/>
                    <a:pt x="11454" y="2609"/>
                    <a:pt x="11488" y="2610"/>
                  </a:cubicBezTo>
                  <a:cubicBezTo>
                    <a:pt x="13516" y="2661"/>
                    <a:pt x="15082" y="4345"/>
                    <a:pt x="16313" y="5957"/>
                  </a:cubicBezTo>
                  <a:cubicBezTo>
                    <a:pt x="17548" y="7566"/>
                    <a:pt x="18888" y="9357"/>
                    <a:pt x="20869" y="9782"/>
                  </a:cubicBezTo>
                  <a:cubicBezTo>
                    <a:pt x="21144" y="9841"/>
                    <a:pt x="21419" y="9869"/>
                    <a:pt x="21690" y="9869"/>
                  </a:cubicBezTo>
                  <a:cubicBezTo>
                    <a:pt x="24152" y="9869"/>
                    <a:pt x="26358" y="7540"/>
                    <a:pt x="26872" y="5033"/>
                  </a:cubicBezTo>
                  <a:cubicBezTo>
                    <a:pt x="27216" y="3363"/>
                    <a:pt x="27022" y="1670"/>
                    <a:pt x="266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7"/>
            <p:cNvSpPr/>
            <p:nvPr/>
          </p:nvSpPr>
          <p:spPr>
            <a:xfrm rot="10800000">
              <a:off x="2356486" y="-55043"/>
              <a:ext cx="2800232" cy="1123659"/>
            </a:xfrm>
            <a:custGeom>
              <a:avLst/>
              <a:gdLst/>
              <a:ahLst/>
              <a:cxnLst/>
              <a:rect l="l" t="t" r="r" b="b"/>
              <a:pathLst>
                <a:path w="36850" h="13133" extrusionOk="0">
                  <a:moveTo>
                    <a:pt x="14044" y="0"/>
                  </a:moveTo>
                  <a:cubicBezTo>
                    <a:pt x="12205" y="0"/>
                    <a:pt x="10289" y="657"/>
                    <a:pt x="8668" y="1584"/>
                  </a:cubicBezTo>
                  <a:cubicBezTo>
                    <a:pt x="4371" y="4041"/>
                    <a:pt x="1189" y="8337"/>
                    <a:pt x="0" y="13133"/>
                  </a:cubicBezTo>
                  <a:lnTo>
                    <a:pt x="36850" y="13133"/>
                  </a:lnTo>
                  <a:cubicBezTo>
                    <a:pt x="36845" y="12656"/>
                    <a:pt x="36812" y="12180"/>
                    <a:pt x="36680" y="11722"/>
                  </a:cubicBezTo>
                  <a:cubicBezTo>
                    <a:pt x="36001" y="9374"/>
                    <a:pt x="33171" y="8431"/>
                    <a:pt x="30733" y="8327"/>
                  </a:cubicBezTo>
                  <a:cubicBezTo>
                    <a:pt x="28290" y="8224"/>
                    <a:pt x="25678" y="8553"/>
                    <a:pt x="23555" y="7341"/>
                  </a:cubicBezTo>
                  <a:cubicBezTo>
                    <a:pt x="20919" y="5837"/>
                    <a:pt x="19882" y="2400"/>
                    <a:pt x="17278" y="843"/>
                  </a:cubicBezTo>
                  <a:cubicBezTo>
                    <a:pt x="16288" y="251"/>
                    <a:pt x="15181" y="0"/>
                    <a:pt x="140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7"/>
            <p:cNvSpPr/>
            <p:nvPr/>
          </p:nvSpPr>
          <p:spPr>
            <a:xfrm rot="10800000">
              <a:off x="-764693" y="248660"/>
              <a:ext cx="1969585" cy="4936898"/>
            </a:xfrm>
            <a:custGeom>
              <a:avLst/>
              <a:gdLst/>
              <a:ahLst/>
              <a:cxnLst/>
              <a:rect l="l" t="t" r="r" b="b"/>
              <a:pathLst>
                <a:path w="25919" h="57701" extrusionOk="0">
                  <a:moveTo>
                    <a:pt x="10540" y="1"/>
                  </a:moveTo>
                  <a:cubicBezTo>
                    <a:pt x="6348" y="2100"/>
                    <a:pt x="2594" y="5298"/>
                    <a:pt x="1335" y="9734"/>
                  </a:cubicBezTo>
                  <a:cubicBezTo>
                    <a:pt x="245" y="13573"/>
                    <a:pt x="1212" y="17713"/>
                    <a:pt x="2811" y="21374"/>
                  </a:cubicBezTo>
                  <a:cubicBezTo>
                    <a:pt x="4404" y="25028"/>
                    <a:pt x="6616" y="28391"/>
                    <a:pt x="8182" y="32059"/>
                  </a:cubicBezTo>
                  <a:cubicBezTo>
                    <a:pt x="9748" y="35728"/>
                    <a:pt x="10653" y="39897"/>
                    <a:pt x="9474" y="43708"/>
                  </a:cubicBezTo>
                  <a:cubicBezTo>
                    <a:pt x="8640" y="46400"/>
                    <a:pt x="6842" y="48688"/>
                    <a:pt x="4938" y="50772"/>
                  </a:cubicBezTo>
                  <a:cubicBezTo>
                    <a:pt x="3255" y="52612"/>
                    <a:pt x="1453" y="54366"/>
                    <a:pt x="1" y="56384"/>
                  </a:cubicBezTo>
                  <a:cubicBezTo>
                    <a:pt x="2642" y="57263"/>
                    <a:pt x="5429" y="57701"/>
                    <a:pt x="8215" y="57701"/>
                  </a:cubicBezTo>
                  <a:cubicBezTo>
                    <a:pt x="12497" y="57701"/>
                    <a:pt x="16780" y="56668"/>
                    <a:pt x="20543" y="54620"/>
                  </a:cubicBezTo>
                  <a:cubicBezTo>
                    <a:pt x="22504" y="53554"/>
                    <a:pt x="24311" y="52224"/>
                    <a:pt x="25919" y="50683"/>
                  </a:cubicBezTo>
                  <a:lnTo>
                    <a:pt x="25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7"/>
            <p:cNvSpPr/>
            <p:nvPr/>
          </p:nvSpPr>
          <p:spPr>
            <a:xfrm rot="10800000">
              <a:off x="2068004" y="-55044"/>
              <a:ext cx="3958471" cy="1281175"/>
            </a:xfrm>
            <a:custGeom>
              <a:avLst/>
              <a:gdLst/>
              <a:ahLst/>
              <a:cxnLst/>
              <a:rect l="l" t="t" r="r" b="b"/>
              <a:pathLst>
                <a:path w="52092" h="14974" extrusionOk="0">
                  <a:moveTo>
                    <a:pt x="10073" y="5769"/>
                  </a:moveTo>
                  <a:cubicBezTo>
                    <a:pt x="7479" y="5769"/>
                    <a:pt x="4891" y="6731"/>
                    <a:pt x="3028" y="8466"/>
                  </a:cubicBezTo>
                  <a:cubicBezTo>
                    <a:pt x="1213" y="10159"/>
                    <a:pt x="137" y="12540"/>
                    <a:pt x="0" y="14974"/>
                  </a:cubicBezTo>
                  <a:lnTo>
                    <a:pt x="11446" y="14974"/>
                  </a:lnTo>
                  <a:cubicBezTo>
                    <a:pt x="12158" y="12102"/>
                    <a:pt x="13582" y="9408"/>
                    <a:pt x="15534" y="7183"/>
                  </a:cubicBezTo>
                  <a:cubicBezTo>
                    <a:pt x="14502" y="6711"/>
                    <a:pt x="13450" y="6278"/>
                    <a:pt x="12337" y="6023"/>
                  </a:cubicBezTo>
                  <a:cubicBezTo>
                    <a:pt x="11597" y="5853"/>
                    <a:pt x="10833" y="5769"/>
                    <a:pt x="10073" y="5769"/>
                  </a:cubicBezTo>
                  <a:close/>
                  <a:moveTo>
                    <a:pt x="45074" y="1"/>
                  </a:moveTo>
                  <a:cubicBezTo>
                    <a:pt x="43566" y="1"/>
                    <a:pt x="41995" y="486"/>
                    <a:pt x="40619" y="1128"/>
                  </a:cubicBezTo>
                  <a:cubicBezTo>
                    <a:pt x="37595" y="2533"/>
                    <a:pt x="34973" y="4604"/>
                    <a:pt x="32144" y="6344"/>
                  </a:cubicBezTo>
                  <a:cubicBezTo>
                    <a:pt x="32964" y="7452"/>
                    <a:pt x="33822" y="8509"/>
                    <a:pt x="35001" y="9182"/>
                  </a:cubicBezTo>
                  <a:cubicBezTo>
                    <a:pt x="37124" y="10394"/>
                    <a:pt x="39736" y="10065"/>
                    <a:pt x="42179" y="10168"/>
                  </a:cubicBezTo>
                  <a:cubicBezTo>
                    <a:pt x="44617" y="10272"/>
                    <a:pt x="47447" y="11215"/>
                    <a:pt x="48126" y="13563"/>
                  </a:cubicBezTo>
                  <a:cubicBezTo>
                    <a:pt x="48258" y="14021"/>
                    <a:pt x="48291" y="14497"/>
                    <a:pt x="48296" y="14974"/>
                  </a:cubicBezTo>
                  <a:lnTo>
                    <a:pt x="51884" y="14974"/>
                  </a:lnTo>
                  <a:cubicBezTo>
                    <a:pt x="52092" y="11470"/>
                    <a:pt x="51993" y="7956"/>
                    <a:pt x="50790" y="4670"/>
                  </a:cubicBezTo>
                  <a:cubicBezTo>
                    <a:pt x="50211" y="3085"/>
                    <a:pt x="49299" y="1505"/>
                    <a:pt x="47791" y="661"/>
                  </a:cubicBezTo>
                  <a:cubicBezTo>
                    <a:pt x="46951" y="194"/>
                    <a:pt x="46027" y="1"/>
                    <a:pt x="450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7"/>
            <p:cNvSpPr/>
            <p:nvPr/>
          </p:nvSpPr>
          <p:spPr>
            <a:xfrm rot="10800000">
              <a:off x="2356486" y="-55039"/>
              <a:ext cx="2800232" cy="738468"/>
            </a:xfrm>
            <a:custGeom>
              <a:avLst/>
              <a:gdLst/>
              <a:ahLst/>
              <a:cxnLst/>
              <a:rect l="l" t="t" r="r" b="b"/>
              <a:pathLst>
                <a:path w="36850" h="8631" extrusionOk="0">
                  <a:moveTo>
                    <a:pt x="20698" y="1"/>
                  </a:moveTo>
                  <a:cubicBezTo>
                    <a:pt x="20434" y="166"/>
                    <a:pt x="20169" y="321"/>
                    <a:pt x="19905" y="477"/>
                  </a:cubicBezTo>
                  <a:cubicBezTo>
                    <a:pt x="17354" y="1968"/>
                    <a:pt x="14431" y="3137"/>
                    <a:pt x="11488" y="3137"/>
                  </a:cubicBezTo>
                  <a:cubicBezTo>
                    <a:pt x="10814" y="3137"/>
                    <a:pt x="10134" y="3076"/>
                    <a:pt x="9460" y="2943"/>
                  </a:cubicBezTo>
                  <a:cubicBezTo>
                    <a:pt x="7564" y="2566"/>
                    <a:pt x="5847" y="1642"/>
                    <a:pt x="4088" y="840"/>
                  </a:cubicBezTo>
                  <a:cubicBezTo>
                    <a:pt x="2136" y="3065"/>
                    <a:pt x="712" y="5759"/>
                    <a:pt x="0" y="8631"/>
                  </a:cubicBezTo>
                  <a:lnTo>
                    <a:pt x="36850" y="8631"/>
                  </a:lnTo>
                  <a:cubicBezTo>
                    <a:pt x="36845" y="8154"/>
                    <a:pt x="36812" y="7678"/>
                    <a:pt x="36680" y="7220"/>
                  </a:cubicBezTo>
                  <a:cubicBezTo>
                    <a:pt x="36001" y="4872"/>
                    <a:pt x="33171" y="3929"/>
                    <a:pt x="30733" y="3825"/>
                  </a:cubicBezTo>
                  <a:cubicBezTo>
                    <a:pt x="28290" y="3722"/>
                    <a:pt x="25678" y="4051"/>
                    <a:pt x="23555" y="2839"/>
                  </a:cubicBezTo>
                  <a:cubicBezTo>
                    <a:pt x="22376" y="2166"/>
                    <a:pt x="21518" y="1109"/>
                    <a:pt x="2069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7"/>
            <p:cNvSpPr/>
            <p:nvPr/>
          </p:nvSpPr>
          <p:spPr>
            <a:xfrm rot="10800000">
              <a:off x="874085" y="729362"/>
              <a:ext cx="1115229" cy="1401387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7"/>
            <p:cNvSpPr/>
            <p:nvPr/>
          </p:nvSpPr>
          <p:spPr>
            <a:xfrm rot="10800000">
              <a:off x="-764698" y="-55041"/>
              <a:ext cx="2149149" cy="904284"/>
            </a:xfrm>
            <a:custGeom>
              <a:avLst/>
              <a:gdLst/>
              <a:ahLst/>
              <a:cxnLst/>
              <a:rect l="l" t="t" r="r" b="b"/>
              <a:pathLst>
                <a:path w="28282" h="10569" extrusionOk="0">
                  <a:moveTo>
                    <a:pt x="28282" y="1"/>
                  </a:moveTo>
                  <a:cubicBezTo>
                    <a:pt x="26674" y="1542"/>
                    <a:pt x="24867" y="2872"/>
                    <a:pt x="22906" y="3938"/>
                  </a:cubicBezTo>
                  <a:cubicBezTo>
                    <a:pt x="19143" y="5986"/>
                    <a:pt x="14860" y="7019"/>
                    <a:pt x="10578" y="7019"/>
                  </a:cubicBezTo>
                  <a:cubicBezTo>
                    <a:pt x="7792" y="7019"/>
                    <a:pt x="5005" y="6581"/>
                    <a:pt x="2364" y="5702"/>
                  </a:cubicBezTo>
                  <a:cubicBezTo>
                    <a:pt x="2170" y="5966"/>
                    <a:pt x="1986" y="6235"/>
                    <a:pt x="1807" y="6513"/>
                  </a:cubicBezTo>
                  <a:cubicBezTo>
                    <a:pt x="1005" y="7754"/>
                    <a:pt x="359" y="9135"/>
                    <a:pt x="0" y="10569"/>
                  </a:cubicBezTo>
                  <a:lnTo>
                    <a:pt x="28282" y="10569"/>
                  </a:lnTo>
                  <a:lnTo>
                    <a:pt x="2828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37" name="Google Shape;137;p7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-1204808" y="1697000"/>
              <a:ext cx="4162461" cy="36929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8" name="Google Shape;138;p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1068798" y="-74100"/>
              <a:ext cx="4575068" cy="128117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ransition>
    <p:wipe/>
  </p:transition>
  <p:extLst>
    <p:ext uri="{DCECCB84-F9BA-43D5-87BE-67443E8EF086}">
      <p15:sldGuideLst xmlns:p15="http://schemas.microsoft.com/office/powerpoint/2012/main">
        <p15:guide id="1" orient="horz" pos="748">
          <p15:clr>
            <a:srgbClr val="FA7B17"/>
          </p15:clr>
        </p15:guide>
        <p15:guide id="2" pos="2206">
          <p15:clr>
            <a:srgbClr val="FA7B17"/>
          </p15:clr>
        </p15:guide>
        <p15:guide id="3" pos="1765">
          <p15:clr>
            <a:srgbClr val="FA7B17"/>
          </p15:clr>
        </p15:guide>
        <p15:guide id="4" orient="horz" pos="1250">
          <p15:clr>
            <a:srgbClr val="FA7B17"/>
          </p15:clr>
        </p15:guide>
        <p15:guide id="5">
          <p15:clr>
            <a:srgbClr val="FA7B17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_1">
    <p:bg>
      <p:bgPr>
        <a:solidFill>
          <a:schemeClr val="accent1"/>
        </a:solidFill>
        <a:effectLst/>
      </p:bgPr>
    </p:bg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8"/>
          <p:cNvSpPr txBox="1">
            <a:spLocks noGrp="1"/>
          </p:cNvSpPr>
          <p:nvPr>
            <p:ph type="ctrTitle"/>
          </p:nvPr>
        </p:nvSpPr>
        <p:spPr>
          <a:xfrm>
            <a:off x="914400" y="3284873"/>
            <a:ext cx="3651600" cy="53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8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41" name="Google Shape;141;p8"/>
          <p:cNvSpPr txBox="1">
            <a:spLocks noGrp="1"/>
          </p:cNvSpPr>
          <p:nvPr>
            <p:ph type="subTitle" idx="1"/>
          </p:nvPr>
        </p:nvSpPr>
        <p:spPr>
          <a:xfrm>
            <a:off x="914400" y="965610"/>
            <a:ext cx="3651600" cy="231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4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grpSp>
        <p:nvGrpSpPr>
          <p:cNvPr id="142" name="Google Shape;142;p8"/>
          <p:cNvGrpSpPr/>
          <p:nvPr/>
        </p:nvGrpSpPr>
        <p:grpSpPr>
          <a:xfrm>
            <a:off x="2493374" y="-81232"/>
            <a:ext cx="6955431" cy="5329506"/>
            <a:chOff x="2493374" y="-81232"/>
            <a:chExt cx="6955431" cy="5329506"/>
          </a:xfrm>
        </p:grpSpPr>
        <p:sp>
          <p:nvSpPr>
            <p:cNvPr id="143" name="Google Shape;143;p8"/>
            <p:cNvSpPr/>
            <p:nvPr/>
          </p:nvSpPr>
          <p:spPr>
            <a:xfrm rot="10800000" flipH="1">
              <a:off x="4366399" y="335155"/>
              <a:ext cx="3758237" cy="4824215"/>
            </a:xfrm>
            <a:custGeom>
              <a:avLst/>
              <a:gdLst/>
              <a:ahLst/>
              <a:cxnLst/>
              <a:rect l="l" t="t" r="r" b="b"/>
              <a:pathLst>
                <a:path w="49457" h="56384" extrusionOk="0">
                  <a:moveTo>
                    <a:pt x="26052" y="1"/>
                  </a:moveTo>
                  <a:cubicBezTo>
                    <a:pt x="26452" y="1670"/>
                    <a:pt x="26646" y="3363"/>
                    <a:pt x="26302" y="5033"/>
                  </a:cubicBezTo>
                  <a:cubicBezTo>
                    <a:pt x="25788" y="7540"/>
                    <a:pt x="23582" y="9869"/>
                    <a:pt x="21120" y="9869"/>
                  </a:cubicBezTo>
                  <a:cubicBezTo>
                    <a:pt x="20849" y="9869"/>
                    <a:pt x="20574" y="9841"/>
                    <a:pt x="20299" y="9782"/>
                  </a:cubicBezTo>
                  <a:cubicBezTo>
                    <a:pt x="18318" y="9357"/>
                    <a:pt x="16978" y="7566"/>
                    <a:pt x="15743" y="5957"/>
                  </a:cubicBezTo>
                  <a:cubicBezTo>
                    <a:pt x="14512" y="4345"/>
                    <a:pt x="12946" y="2661"/>
                    <a:pt x="10918" y="2610"/>
                  </a:cubicBezTo>
                  <a:cubicBezTo>
                    <a:pt x="10884" y="2609"/>
                    <a:pt x="10851" y="2608"/>
                    <a:pt x="10817" y="2608"/>
                  </a:cubicBezTo>
                  <a:cubicBezTo>
                    <a:pt x="8301" y="2608"/>
                    <a:pt x="6557" y="5052"/>
                    <a:pt x="4495" y="6523"/>
                  </a:cubicBezTo>
                  <a:cubicBezTo>
                    <a:pt x="3156" y="7481"/>
                    <a:pt x="1609" y="8014"/>
                    <a:pt x="1" y="8202"/>
                  </a:cubicBezTo>
                  <a:cubicBezTo>
                    <a:pt x="1307" y="14936"/>
                    <a:pt x="5566" y="21137"/>
                    <a:pt x="11645" y="24368"/>
                  </a:cubicBezTo>
                  <a:cubicBezTo>
                    <a:pt x="14611" y="25938"/>
                    <a:pt x="17888" y="26839"/>
                    <a:pt x="20906" y="28306"/>
                  </a:cubicBezTo>
                  <a:cubicBezTo>
                    <a:pt x="23929" y="29773"/>
                    <a:pt x="26816" y="31984"/>
                    <a:pt x="27952" y="35139"/>
                  </a:cubicBezTo>
                  <a:cubicBezTo>
                    <a:pt x="29456" y="39313"/>
                    <a:pt x="27580" y="44118"/>
                    <a:pt x="29014" y="48315"/>
                  </a:cubicBezTo>
                  <a:cubicBezTo>
                    <a:pt x="30163" y="51696"/>
                    <a:pt x="33276" y="54050"/>
                    <a:pt x="36534" y="55507"/>
                  </a:cubicBezTo>
                  <a:cubicBezTo>
                    <a:pt x="37276" y="55837"/>
                    <a:pt x="38034" y="56129"/>
                    <a:pt x="38804" y="56384"/>
                  </a:cubicBezTo>
                  <a:cubicBezTo>
                    <a:pt x="40256" y="54366"/>
                    <a:pt x="42058" y="52612"/>
                    <a:pt x="43741" y="50772"/>
                  </a:cubicBezTo>
                  <a:cubicBezTo>
                    <a:pt x="45645" y="48688"/>
                    <a:pt x="47443" y="46400"/>
                    <a:pt x="48277" y="43708"/>
                  </a:cubicBezTo>
                  <a:cubicBezTo>
                    <a:pt x="49456" y="39897"/>
                    <a:pt x="48551" y="35728"/>
                    <a:pt x="46985" y="32059"/>
                  </a:cubicBezTo>
                  <a:cubicBezTo>
                    <a:pt x="45419" y="28391"/>
                    <a:pt x="43207" y="25028"/>
                    <a:pt x="41614" y="21374"/>
                  </a:cubicBezTo>
                  <a:cubicBezTo>
                    <a:pt x="40015" y="17713"/>
                    <a:pt x="39048" y="13573"/>
                    <a:pt x="40138" y="9734"/>
                  </a:cubicBezTo>
                  <a:cubicBezTo>
                    <a:pt x="41397" y="5298"/>
                    <a:pt x="45151" y="2100"/>
                    <a:pt x="4934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8"/>
            <p:cNvSpPr/>
            <p:nvPr/>
          </p:nvSpPr>
          <p:spPr>
            <a:xfrm rot="10800000" flipH="1">
              <a:off x="4323086" y="4314893"/>
              <a:ext cx="2068144" cy="844477"/>
            </a:xfrm>
            <a:custGeom>
              <a:avLst/>
              <a:gdLst/>
              <a:ahLst/>
              <a:cxnLst/>
              <a:rect l="l" t="t" r="r" b="b"/>
              <a:pathLst>
                <a:path w="27216" h="9870" extrusionOk="0">
                  <a:moveTo>
                    <a:pt x="501" y="1"/>
                  </a:moveTo>
                  <a:cubicBezTo>
                    <a:pt x="1" y="2713"/>
                    <a:pt x="44" y="5500"/>
                    <a:pt x="571" y="8202"/>
                  </a:cubicBezTo>
                  <a:cubicBezTo>
                    <a:pt x="2179" y="8014"/>
                    <a:pt x="3726" y="7481"/>
                    <a:pt x="5065" y="6523"/>
                  </a:cubicBezTo>
                  <a:cubicBezTo>
                    <a:pt x="7127" y="5052"/>
                    <a:pt x="8871" y="2608"/>
                    <a:pt x="11387" y="2608"/>
                  </a:cubicBezTo>
                  <a:cubicBezTo>
                    <a:pt x="11421" y="2608"/>
                    <a:pt x="11454" y="2609"/>
                    <a:pt x="11488" y="2610"/>
                  </a:cubicBezTo>
                  <a:cubicBezTo>
                    <a:pt x="13516" y="2661"/>
                    <a:pt x="15082" y="4345"/>
                    <a:pt x="16313" y="5957"/>
                  </a:cubicBezTo>
                  <a:cubicBezTo>
                    <a:pt x="17548" y="7566"/>
                    <a:pt x="18888" y="9357"/>
                    <a:pt x="20869" y="9782"/>
                  </a:cubicBezTo>
                  <a:cubicBezTo>
                    <a:pt x="21144" y="9841"/>
                    <a:pt x="21419" y="9869"/>
                    <a:pt x="21690" y="9869"/>
                  </a:cubicBezTo>
                  <a:cubicBezTo>
                    <a:pt x="24152" y="9869"/>
                    <a:pt x="26358" y="7540"/>
                    <a:pt x="26872" y="5033"/>
                  </a:cubicBezTo>
                  <a:cubicBezTo>
                    <a:pt x="27216" y="3363"/>
                    <a:pt x="27022" y="1670"/>
                    <a:pt x="266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8"/>
            <p:cNvSpPr/>
            <p:nvPr/>
          </p:nvSpPr>
          <p:spPr>
            <a:xfrm rot="10800000" flipH="1">
              <a:off x="3363131" y="-81230"/>
              <a:ext cx="2800232" cy="1123659"/>
            </a:xfrm>
            <a:custGeom>
              <a:avLst/>
              <a:gdLst/>
              <a:ahLst/>
              <a:cxnLst/>
              <a:rect l="l" t="t" r="r" b="b"/>
              <a:pathLst>
                <a:path w="36850" h="13133" extrusionOk="0">
                  <a:moveTo>
                    <a:pt x="14044" y="0"/>
                  </a:moveTo>
                  <a:cubicBezTo>
                    <a:pt x="12205" y="0"/>
                    <a:pt x="10289" y="657"/>
                    <a:pt x="8668" y="1584"/>
                  </a:cubicBezTo>
                  <a:cubicBezTo>
                    <a:pt x="4371" y="4041"/>
                    <a:pt x="1189" y="8337"/>
                    <a:pt x="0" y="13133"/>
                  </a:cubicBezTo>
                  <a:lnTo>
                    <a:pt x="36850" y="13133"/>
                  </a:lnTo>
                  <a:cubicBezTo>
                    <a:pt x="36845" y="12656"/>
                    <a:pt x="36812" y="12180"/>
                    <a:pt x="36680" y="11722"/>
                  </a:cubicBezTo>
                  <a:cubicBezTo>
                    <a:pt x="36001" y="9374"/>
                    <a:pt x="33171" y="8431"/>
                    <a:pt x="30733" y="8327"/>
                  </a:cubicBezTo>
                  <a:cubicBezTo>
                    <a:pt x="28290" y="8224"/>
                    <a:pt x="25678" y="8553"/>
                    <a:pt x="23555" y="7341"/>
                  </a:cubicBezTo>
                  <a:cubicBezTo>
                    <a:pt x="20919" y="5837"/>
                    <a:pt x="19882" y="2400"/>
                    <a:pt x="17278" y="843"/>
                  </a:cubicBezTo>
                  <a:cubicBezTo>
                    <a:pt x="16288" y="251"/>
                    <a:pt x="15181" y="0"/>
                    <a:pt x="140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8"/>
            <p:cNvSpPr/>
            <p:nvPr/>
          </p:nvSpPr>
          <p:spPr>
            <a:xfrm rot="10800000" flipH="1">
              <a:off x="7314957" y="222473"/>
              <a:ext cx="1969585" cy="4936898"/>
            </a:xfrm>
            <a:custGeom>
              <a:avLst/>
              <a:gdLst/>
              <a:ahLst/>
              <a:cxnLst/>
              <a:rect l="l" t="t" r="r" b="b"/>
              <a:pathLst>
                <a:path w="25919" h="57701" extrusionOk="0">
                  <a:moveTo>
                    <a:pt x="10540" y="1"/>
                  </a:moveTo>
                  <a:cubicBezTo>
                    <a:pt x="6348" y="2100"/>
                    <a:pt x="2594" y="5298"/>
                    <a:pt x="1335" y="9734"/>
                  </a:cubicBezTo>
                  <a:cubicBezTo>
                    <a:pt x="245" y="13573"/>
                    <a:pt x="1212" y="17713"/>
                    <a:pt x="2811" y="21374"/>
                  </a:cubicBezTo>
                  <a:cubicBezTo>
                    <a:pt x="4404" y="25028"/>
                    <a:pt x="6616" y="28391"/>
                    <a:pt x="8182" y="32059"/>
                  </a:cubicBezTo>
                  <a:cubicBezTo>
                    <a:pt x="9748" y="35728"/>
                    <a:pt x="10653" y="39897"/>
                    <a:pt x="9474" y="43708"/>
                  </a:cubicBezTo>
                  <a:cubicBezTo>
                    <a:pt x="8640" y="46400"/>
                    <a:pt x="6842" y="48688"/>
                    <a:pt x="4938" y="50772"/>
                  </a:cubicBezTo>
                  <a:cubicBezTo>
                    <a:pt x="3255" y="52612"/>
                    <a:pt x="1453" y="54366"/>
                    <a:pt x="1" y="56384"/>
                  </a:cubicBezTo>
                  <a:cubicBezTo>
                    <a:pt x="2642" y="57263"/>
                    <a:pt x="5429" y="57701"/>
                    <a:pt x="8215" y="57701"/>
                  </a:cubicBezTo>
                  <a:cubicBezTo>
                    <a:pt x="12497" y="57701"/>
                    <a:pt x="16780" y="56668"/>
                    <a:pt x="20543" y="54620"/>
                  </a:cubicBezTo>
                  <a:cubicBezTo>
                    <a:pt x="22504" y="53554"/>
                    <a:pt x="24311" y="52224"/>
                    <a:pt x="25919" y="50683"/>
                  </a:cubicBezTo>
                  <a:lnTo>
                    <a:pt x="2591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8"/>
            <p:cNvSpPr/>
            <p:nvPr/>
          </p:nvSpPr>
          <p:spPr>
            <a:xfrm rot="10800000" flipH="1">
              <a:off x="7135398" y="-81228"/>
              <a:ext cx="2149149" cy="904284"/>
            </a:xfrm>
            <a:custGeom>
              <a:avLst/>
              <a:gdLst/>
              <a:ahLst/>
              <a:cxnLst/>
              <a:rect l="l" t="t" r="r" b="b"/>
              <a:pathLst>
                <a:path w="28282" h="10569" extrusionOk="0">
                  <a:moveTo>
                    <a:pt x="28282" y="1"/>
                  </a:moveTo>
                  <a:cubicBezTo>
                    <a:pt x="26674" y="1542"/>
                    <a:pt x="24867" y="2872"/>
                    <a:pt x="22906" y="3938"/>
                  </a:cubicBezTo>
                  <a:cubicBezTo>
                    <a:pt x="19143" y="5986"/>
                    <a:pt x="14860" y="7019"/>
                    <a:pt x="10578" y="7019"/>
                  </a:cubicBezTo>
                  <a:cubicBezTo>
                    <a:pt x="7792" y="7019"/>
                    <a:pt x="5005" y="6581"/>
                    <a:pt x="2364" y="5702"/>
                  </a:cubicBezTo>
                  <a:cubicBezTo>
                    <a:pt x="2170" y="5966"/>
                    <a:pt x="1986" y="6235"/>
                    <a:pt x="1807" y="6513"/>
                  </a:cubicBezTo>
                  <a:cubicBezTo>
                    <a:pt x="1005" y="7754"/>
                    <a:pt x="359" y="9135"/>
                    <a:pt x="0" y="10569"/>
                  </a:cubicBezTo>
                  <a:lnTo>
                    <a:pt x="28282" y="10569"/>
                  </a:lnTo>
                  <a:lnTo>
                    <a:pt x="2828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8" name="Google Shape;148;p8"/>
            <p:cNvGrpSpPr/>
            <p:nvPr/>
          </p:nvGrpSpPr>
          <p:grpSpPr>
            <a:xfrm>
              <a:off x="2493374" y="-81232"/>
              <a:ext cx="3958471" cy="1281175"/>
              <a:chOff x="2493374" y="-81232"/>
              <a:chExt cx="3958471" cy="1281175"/>
            </a:xfrm>
          </p:grpSpPr>
          <p:sp>
            <p:nvSpPr>
              <p:cNvPr id="149" name="Google Shape;149;p8"/>
              <p:cNvSpPr/>
              <p:nvPr/>
            </p:nvSpPr>
            <p:spPr>
              <a:xfrm rot="10800000" flipH="1">
                <a:off x="2493374" y="-81232"/>
                <a:ext cx="3958471" cy="1281175"/>
              </a:xfrm>
              <a:custGeom>
                <a:avLst/>
                <a:gdLst/>
                <a:ahLst/>
                <a:cxnLst/>
                <a:rect l="l" t="t" r="r" b="b"/>
                <a:pathLst>
                  <a:path w="52092" h="14974" extrusionOk="0">
                    <a:moveTo>
                      <a:pt x="10073" y="5769"/>
                    </a:moveTo>
                    <a:cubicBezTo>
                      <a:pt x="7479" y="5769"/>
                      <a:pt x="4891" y="6731"/>
                      <a:pt x="3028" y="8466"/>
                    </a:cubicBezTo>
                    <a:cubicBezTo>
                      <a:pt x="1213" y="10159"/>
                      <a:pt x="137" y="12540"/>
                      <a:pt x="0" y="14974"/>
                    </a:cubicBezTo>
                    <a:lnTo>
                      <a:pt x="11446" y="14974"/>
                    </a:lnTo>
                    <a:cubicBezTo>
                      <a:pt x="12158" y="12102"/>
                      <a:pt x="13582" y="9408"/>
                      <a:pt x="15534" y="7183"/>
                    </a:cubicBezTo>
                    <a:cubicBezTo>
                      <a:pt x="14502" y="6711"/>
                      <a:pt x="13450" y="6278"/>
                      <a:pt x="12337" y="6023"/>
                    </a:cubicBezTo>
                    <a:cubicBezTo>
                      <a:pt x="11597" y="5853"/>
                      <a:pt x="10833" y="5769"/>
                      <a:pt x="10073" y="5769"/>
                    </a:cubicBezTo>
                    <a:close/>
                    <a:moveTo>
                      <a:pt x="45074" y="1"/>
                    </a:moveTo>
                    <a:cubicBezTo>
                      <a:pt x="43566" y="1"/>
                      <a:pt x="41995" y="486"/>
                      <a:pt x="40619" y="1128"/>
                    </a:cubicBezTo>
                    <a:cubicBezTo>
                      <a:pt x="37595" y="2533"/>
                      <a:pt x="34973" y="4604"/>
                      <a:pt x="32144" y="6344"/>
                    </a:cubicBezTo>
                    <a:cubicBezTo>
                      <a:pt x="32964" y="7452"/>
                      <a:pt x="33822" y="8509"/>
                      <a:pt x="35001" y="9182"/>
                    </a:cubicBezTo>
                    <a:cubicBezTo>
                      <a:pt x="37124" y="10394"/>
                      <a:pt x="39736" y="10065"/>
                      <a:pt x="42179" y="10168"/>
                    </a:cubicBezTo>
                    <a:cubicBezTo>
                      <a:pt x="44617" y="10272"/>
                      <a:pt x="47447" y="11215"/>
                      <a:pt x="48126" y="13563"/>
                    </a:cubicBezTo>
                    <a:cubicBezTo>
                      <a:pt x="48258" y="14021"/>
                      <a:pt x="48291" y="14497"/>
                      <a:pt x="48296" y="14974"/>
                    </a:cubicBezTo>
                    <a:lnTo>
                      <a:pt x="51884" y="14974"/>
                    </a:lnTo>
                    <a:cubicBezTo>
                      <a:pt x="52092" y="11470"/>
                      <a:pt x="51993" y="7956"/>
                      <a:pt x="50790" y="4670"/>
                    </a:cubicBezTo>
                    <a:cubicBezTo>
                      <a:pt x="50211" y="3085"/>
                      <a:pt x="49299" y="1505"/>
                      <a:pt x="47791" y="661"/>
                    </a:cubicBezTo>
                    <a:cubicBezTo>
                      <a:pt x="46951" y="194"/>
                      <a:pt x="46027" y="1"/>
                      <a:pt x="4507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8"/>
              <p:cNvSpPr/>
              <p:nvPr/>
            </p:nvSpPr>
            <p:spPr>
              <a:xfrm rot="10800000" flipH="1">
                <a:off x="3363131" y="-81227"/>
                <a:ext cx="2800232" cy="738468"/>
              </a:xfrm>
              <a:custGeom>
                <a:avLst/>
                <a:gdLst/>
                <a:ahLst/>
                <a:cxnLst/>
                <a:rect l="l" t="t" r="r" b="b"/>
                <a:pathLst>
                  <a:path w="36850" h="8631" extrusionOk="0">
                    <a:moveTo>
                      <a:pt x="20698" y="1"/>
                    </a:moveTo>
                    <a:cubicBezTo>
                      <a:pt x="20434" y="166"/>
                      <a:pt x="20169" y="321"/>
                      <a:pt x="19905" y="477"/>
                    </a:cubicBezTo>
                    <a:cubicBezTo>
                      <a:pt x="17354" y="1968"/>
                      <a:pt x="14431" y="3137"/>
                      <a:pt x="11488" y="3137"/>
                    </a:cubicBezTo>
                    <a:cubicBezTo>
                      <a:pt x="10814" y="3137"/>
                      <a:pt x="10134" y="3076"/>
                      <a:pt x="9460" y="2943"/>
                    </a:cubicBezTo>
                    <a:cubicBezTo>
                      <a:pt x="7564" y="2566"/>
                      <a:pt x="5847" y="1642"/>
                      <a:pt x="4088" y="840"/>
                    </a:cubicBezTo>
                    <a:cubicBezTo>
                      <a:pt x="2136" y="3065"/>
                      <a:pt x="712" y="5759"/>
                      <a:pt x="0" y="8631"/>
                    </a:cubicBezTo>
                    <a:lnTo>
                      <a:pt x="36850" y="8631"/>
                    </a:lnTo>
                    <a:cubicBezTo>
                      <a:pt x="36845" y="8154"/>
                      <a:pt x="36812" y="7678"/>
                      <a:pt x="36680" y="7220"/>
                    </a:cubicBezTo>
                    <a:cubicBezTo>
                      <a:pt x="36001" y="4872"/>
                      <a:pt x="33171" y="3929"/>
                      <a:pt x="30733" y="3825"/>
                    </a:cubicBezTo>
                    <a:cubicBezTo>
                      <a:pt x="28290" y="3722"/>
                      <a:pt x="25678" y="4051"/>
                      <a:pt x="23555" y="2839"/>
                    </a:cubicBezTo>
                    <a:cubicBezTo>
                      <a:pt x="22376" y="2166"/>
                      <a:pt x="21518" y="1109"/>
                      <a:pt x="2069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1" name="Google Shape;151;p8"/>
            <p:cNvSpPr/>
            <p:nvPr/>
          </p:nvSpPr>
          <p:spPr>
            <a:xfrm rot="10800000" flipH="1">
              <a:off x="6530534" y="703175"/>
              <a:ext cx="1115229" cy="1401387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52" name="Google Shape;152;p8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4551674" y="-76200"/>
              <a:ext cx="4820928" cy="271176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" name="Google Shape;153;p8"/>
            <p:cNvPicPr preferRelativeResize="0"/>
            <p:nvPr/>
          </p:nvPicPr>
          <p:blipFill rotWithShape="1">
            <a:blip r:embed="rId3">
              <a:alphaModFix/>
            </a:blip>
            <a:srcRect l="29507" t="-10800" b="10800"/>
            <a:stretch/>
          </p:blipFill>
          <p:spPr>
            <a:xfrm>
              <a:off x="5033275" y="1724850"/>
              <a:ext cx="4415530" cy="352342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ransition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rgbClr val="FFFFFF"/>
        </a:solid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9"/>
          <p:cNvSpPr txBox="1">
            <a:spLocks noGrp="1"/>
          </p:cNvSpPr>
          <p:nvPr>
            <p:ph type="subTitle" idx="1"/>
          </p:nvPr>
        </p:nvSpPr>
        <p:spPr>
          <a:xfrm flipH="1">
            <a:off x="2894200" y="3121150"/>
            <a:ext cx="3525600" cy="3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4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56" name="Google Shape;156;p9"/>
          <p:cNvSpPr txBox="1">
            <a:spLocks noGrp="1"/>
          </p:cNvSpPr>
          <p:nvPr>
            <p:ph type="ctrTitle"/>
          </p:nvPr>
        </p:nvSpPr>
        <p:spPr>
          <a:xfrm flipH="1">
            <a:off x="668300" y="2732350"/>
            <a:ext cx="7977300" cy="38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57" name="Google Shape;157;p9"/>
          <p:cNvSpPr txBox="1">
            <a:spLocks noGrp="1"/>
          </p:cNvSpPr>
          <p:nvPr>
            <p:ph type="subTitle" idx="2"/>
          </p:nvPr>
        </p:nvSpPr>
        <p:spPr>
          <a:xfrm flipH="1">
            <a:off x="914550" y="3108302"/>
            <a:ext cx="7299900" cy="3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58" name="Google Shape;158;p9"/>
          <p:cNvSpPr txBox="1">
            <a:spLocks noGrp="1"/>
          </p:cNvSpPr>
          <p:nvPr>
            <p:ph type="ctrTitle" idx="3"/>
          </p:nvPr>
        </p:nvSpPr>
        <p:spPr>
          <a:xfrm flipH="1">
            <a:off x="914250" y="2579950"/>
            <a:ext cx="7299900" cy="50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59" name="Google Shape;159;p9"/>
          <p:cNvSpPr txBox="1">
            <a:spLocks noGrp="1"/>
          </p:cNvSpPr>
          <p:nvPr>
            <p:ph type="title" idx="4" hasCustomPrompt="1"/>
          </p:nvPr>
        </p:nvSpPr>
        <p:spPr>
          <a:xfrm>
            <a:off x="2691300" y="1948575"/>
            <a:ext cx="3734100" cy="62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r>
              <a:t>xx%</a:t>
            </a:r>
          </a:p>
        </p:txBody>
      </p:sp>
      <p:sp>
        <p:nvSpPr>
          <p:cNvPr id="160" name="Google Shape;160;p9"/>
          <p:cNvSpPr/>
          <p:nvPr/>
        </p:nvSpPr>
        <p:spPr>
          <a:xfrm>
            <a:off x="0" y="-76200"/>
            <a:ext cx="2668237" cy="1145841"/>
          </a:xfrm>
          <a:custGeom>
            <a:avLst/>
            <a:gdLst/>
            <a:ahLst/>
            <a:cxnLst/>
            <a:rect l="l" t="t" r="r" b="b"/>
            <a:pathLst>
              <a:path w="40411" h="17354" extrusionOk="0">
                <a:moveTo>
                  <a:pt x="1" y="1"/>
                </a:moveTo>
                <a:lnTo>
                  <a:pt x="1" y="15907"/>
                </a:lnTo>
                <a:cubicBezTo>
                  <a:pt x="65" y="15937"/>
                  <a:pt x="126" y="15971"/>
                  <a:pt x="191" y="16002"/>
                </a:cubicBezTo>
                <a:cubicBezTo>
                  <a:pt x="2158" y="16904"/>
                  <a:pt x="4321" y="17353"/>
                  <a:pt x="6484" y="17353"/>
                </a:cubicBezTo>
                <a:cubicBezTo>
                  <a:pt x="8846" y="17353"/>
                  <a:pt x="11208" y="16818"/>
                  <a:pt x="13317" y="15753"/>
                </a:cubicBezTo>
                <a:cubicBezTo>
                  <a:pt x="16309" y="14240"/>
                  <a:pt x="18696" y="11792"/>
                  <a:pt x="21282" y="9658"/>
                </a:cubicBezTo>
                <a:cubicBezTo>
                  <a:pt x="23867" y="7523"/>
                  <a:pt x="26889" y="5608"/>
                  <a:pt x="30241" y="5523"/>
                </a:cubicBezTo>
                <a:cubicBezTo>
                  <a:pt x="30334" y="5520"/>
                  <a:pt x="30427" y="5519"/>
                  <a:pt x="30520" y="5519"/>
                </a:cubicBezTo>
                <a:cubicBezTo>
                  <a:pt x="31256" y="5519"/>
                  <a:pt x="32006" y="5597"/>
                  <a:pt x="32756" y="5673"/>
                </a:cubicBezTo>
                <a:cubicBezTo>
                  <a:pt x="33509" y="5749"/>
                  <a:pt x="34261" y="5826"/>
                  <a:pt x="34992" y="5826"/>
                </a:cubicBezTo>
                <a:cubicBezTo>
                  <a:pt x="36016" y="5826"/>
                  <a:pt x="37001" y="5676"/>
                  <a:pt x="37897" y="5165"/>
                </a:cubicBezTo>
                <a:cubicBezTo>
                  <a:pt x="39627" y="4177"/>
                  <a:pt x="40411" y="1858"/>
                  <a:pt x="3974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9"/>
          <p:cNvSpPr/>
          <p:nvPr/>
        </p:nvSpPr>
        <p:spPr>
          <a:xfrm>
            <a:off x="0" y="-76200"/>
            <a:ext cx="4572074" cy="2474025"/>
          </a:xfrm>
          <a:custGeom>
            <a:avLst/>
            <a:gdLst/>
            <a:ahLst/>
            <a:cxnLst/>
            <a:rect l="l" t="t" r="r" b="b"/>
            <a:pathLst>
              <a:path w="69245" h="41724" extrusionOk="0">
                <a:moveTo>
                  <a:pt x="39740" y="1"/>
                </a:moveTo>
                <a:cubicBezTo>
                  <a:pt x="40411" y="1858"/>
                  <a:pt x="39627" y="4177"/>
                  <a:pt x="37897" y="5165"/>
                </a:cubicBezTo>
                <a:cubicBezTo>
                  <a:pt x="37001" y="5676"/>
                  <a:pt x="36016" y="5826"/>
                  <a:pt x="34992" y="5826"/>
                </a:cubicBezTo>
                <a:cubicBezTo>
                  <a:pt x="34261" y="5826"/>
                  <a:pt x="33509" y="5749"/>
                  <a:pt x="32756" y="5673"/>
                </a:cubicBezTo>
                <a:cubicBezTo>
                  <a:pt x="32006" y="5597"/>
                  <a:pt x="31256" y="5519"/>
                  <a:pt x="30520" y="5519"/>
                </a:cubicBezTo>
                <a:cubicBezTo>
                  <a:pt x="30427" y="5519"/>
                  <a:pt x="30334" y="5520"/>
                  <a:pt x="30241" y="5523"/>
                </a:cubicBezTo>
                <a:cubicBezTo>
                  <a:pt x="26889" y="5608"/>
                  <a:pt x="23867" y="7523"/>
                  <a:pt x="21282" y="9658"/>
                </a:cubicBezTo>
                <a:cubicBezTo>
                  <a:pt x="18696" y="11792"/>
                  <a:pt x="16309" y="14240"/>
                  <a:pt x="13317" y="15753"/>
                </a:cubicBezTo>
                <a:cubicBezTo>
                  <a:pt x="11208" y="16818"/>
                  <a:pt x="8846" y="17353"/>
                  <a:pt x="6484" y="17353"/>
                </a:cubicBezTo>
                <a:cubicBezTo>
                  <a:pt x="4321" y="17353"/>
                  <a:pt x="2158" y="16904"/>
                  <a:pt x="191" y="16002"/>
                </a:cubicBezTo>
                <a:cubicBezTo>
                  <a:pt x="126" y="15971"/>
                  <a:pt x="65" y="15937"/>
                  <a:pt x="1" y="15907"/>
                </a:cubicBezTo>
                <a:lnTo>
                  <a:pt x="1" y="40275"/>
                </a:lnTo>
                <a:cubicBezTo>
                  <a:pt x="2507" y="41245"/>
                  <a:pt x="5200" y="41724"/>
                  <a:pt x="7895" y="41724"/>
                </a:cubicBezTo>
                <a:cubicBezTo>
                  <a:pt x="12645" y="41724"/>
                  <a:pt x="17404" y="40237"/>
                  <a:pt x="21173" y="37335"/>
                </a:cubicBezTo>
                <a:cubicBezTo>
                  <a:pt x="28259" y="31877"/>
                  <a:pt x="31281" y="22682"/>
                  <a:pt x="37133" y="15916"/>
                </a:cubicBezTo>
                <a:cubicBezTo>
                  <a:pt x="41746" y="10586"/>
                  <a:pt x="48164" y="6848"/>
                  <a:pt x="55080" y="5468"/>
                </a:cubicBezTo>
                <a:cubicBezTo>
                  <a:pt x="58218" y="4845"/>
                  <a:pt x="61474" y="4682"/>
                  <a:pt x="64458" y="3534"/>
                </a:cubicBezTo>
                <a:cubicBezTo>
                  <a:pt x="66318" y="2818"/>
                  <a:pt x="68097" y="1592"/>
                  <a:pt x="6924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2" name="Google Shape;162;p9"/>
          <p:cNvGrpSpPr/>
          <p:nvPr/>
        </p:nvGrpSpPr>
        <p:grpSpPr>
          <a:xfrm>
            <a:off x="-40223" y="-142013"/>
            <a:ext cx="1291147" cy="2218459"/>
            <a:chOff x="4895725" y="2485200"/>
            <a:chExt cx="464525" cy="744050"/>
          </a:xfrm>
        </p:grpSpPr>
        <p:sp>
          <p:nvSpPr>
            <p:cNvPr id="163" name="Google Shape;163;p9"/>
            <p:cNvSpPr/>
            <p:nvPr/>
          </p:nvSpPr>
          <p:spPr>
            <a:xfrm>
              <a:off x="4896150" y="2564650"/>
              <a:ext cx="407475" cy="415225"/>
            </a:xfrm>
            <a:custGeom>
              <a:avLst/>
              <a:gdLst/>
              <a:ahLst/>
              <a:cxnLst/>
              <a:rect l="l" t="t" r="r" b="b"/>
              <a:pathLst>
                <a:path w="16299" h="16609" extrusionOk="0">
                  <a:moveTo>
                    <a:pt x="1" y="0"/>
                  </a:moveTo>
                  <a:lnTo>
                    <a:pt x="4" y="314"/>
                  </a:lnTo>
                  <a:lnTo>
                    <a:pt x="6817" y="7128"/>
                  </a:lnTo>
                  <a:lnTo>
                    <a:pt x="6845" y="7155"/>
                  </a:lnTo>
                  <a:lnTo>
                    <a:pt x="6872" y="7182"/>
                  </a:lnTo>
                  <a:lnTo>
                    <a:pt x="14619" y="14928"/>
                  </a:lnTo>
                  <a:lnTo>
                    <a:pt x="14646" y="14956"/>
                  </a:lnTo>
                  <a:lnTo>
                    <a:pt x="16298" y="16609"/>
                  </a:lnTo>
                  <a:cubicBezTo>
                    <a:pt x="16298" y="16506"/>
                    <a:pt x="16298" y="16400"/>
                    <a:pt x="16295" y="16295"/>
                  </a:cubicBezTo>
                  <a:lnTo>
                    <a:pt x="14826" y="14826"/>
                  </a:lnTo>
                  <a:lnTo>
                    <a:pt x="14799" y="14799"/>
                  </a:lnTo>
                  <a:lnTo>
                    <a:pt x="7029" y="7025"/>
                  </a:lnTo>
                  <a:lnTo>
                    <a:pt x="7001" y="6998"/>
                  </a:lnTo>
                  <a:lnTo>
                    <a:pt x="6974" y="697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9"/>
            <p:cNvSpPr/>
            <p:nvPr/>
          </p:nvSpPr>
          <p:spPr>
            <a:xfrm>
              <a:off x="4896675" y="2643100"/>
              <a:ext cx="398000" cy="404125"/>
            </a:xfrm>
            <a:custGeom>
              <a:avLst/>
              <a:gdLst/>
              <a:ahLst/>
              <a:cxnLst/>
              <a:rect l="l" t="t" r="r" b="b"/>
              <a:pathLst>
                <a:path w="15920" h="16165" extrusionOk="0">
                  <a:moveTo>
                    <a:pt x="0" y="0"/>
                  </a:moveTo>
                  <a:lnTo>
                    <a:pt x="0" y="314"/>
                  </a:lnTo>
                  <a:lnTo>
                    <a:pt x="5236" y="5550"/>
                  </a:lnTo>
                  <a:lnTo>
                    <a:pt x="5263" y="5577"/>
                  </a:lnTo>
                  <a:lnTo>
                    <a:pt x="5291" y="5604"/>
                  </a:lnTo>
                  <a:lnTo>
                    <a:pt x="13038" y="13351"/>
                  </a:lnTo>
                  <a:lnTo>
                    <a:pt x="13065" y="13378"/>
                  </a:lnTo>
                  <a:lnTo>
                    <a:pt x="13092" y="13405"/>
                  </a:lnTo>
                  <a:lnTo>
                    <a:pt x="15848" y="16165"/>
                  </a:lnTo>
                  <a:cubicBezTo>
                    <a:pt x="15875" y="16083"/>
                    <a:pt x="15899" y="16005"/>
                    <a:pt x="15920" y="15923"/>
                  </a:cubicBezTo>
                  <a:lnTo>
                    <a:pt x="13245" y="13249"/>
                  </a:lnTo>
                  <a:lnTo>
                    <a:pt x="13218" y="13221"/>
                  </a:lnTo>
                  <a:lnTo>
                    <a:pt x="13194" y="13194"/>
                  </a:lnTo>
                  <a:lnTo>
                    <a:pt x="5447" y="5447"/>
                  </a:lnTo>
                  <a:lnTo>
                    <a:pt x="5420" y="5420"/>
                  </a:lnTo>
                  <a:lnTo>
                    <a:pt x="5393" y="53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9"/>
            <p:cNvSpPr/>
            <p:nvPr/>
          </p:nvSpPr>
          <p:spPr>
            <a:xfrm>
              <a:off x="4896400" y="2603925"/>
              <a:ext cx="405100" cy="411800"/>
            </a:xfrm>
            <a:custGeom>
              <a:avLst/>
              <a:gdLst/>
              <a:ahLst/>
              <a:cxnLst/>
              <a:rect l="l" t="t" r="r" b="b"/>
              <a:pathLst>
                <a:path w="16204" h="16472" extrusionOk="0">
                  <a:moveTo>
                    <a:pt x="0" y="0"/>
                  </a:moveTo>
                  <a:lnTo>
                    <a:pt x="4" y="313"/>
                  </a:lnTo>
                  <a:lnTo>
                    <a:pt x="6054" y="6364"/>
                  </a:lnTo>
                  <a:lnTo>
                    <a:pt x="6082" y="6391"/>
                  </a:lnTo>
                  <a:lnTo>
                    <a:pt x="13829" y="14138"/>
                  </a:lnTo>
                  <a:lnTo>
                    <a:pt x="13856" y="14165"/>
                  </a:lnTo>
                  <a:lnTo>
                    <a:pt x="16162" y="16472"/>
                  </a:lnTo>
                  <a:cubicBezTo>
                    <a:pt x="16176" y="16383"/>
                    <a:pt x="16189" y="16291"/>
                    <a:pt x="16203" y="16199"/>
                  </a:cubicBezTo>
                  <a:lnTo>
                    <a:pt x="14036" y="14036"/>
                  </a:lnTo>
                  <a:lnTo>
                    <a:pt x="14009" y="14008"/>
                  </a:lnTo>
                  <a:lnTo>
                    <a:pt x="13982" y="13981"/>
                  </a:lnTo>
                  <a:lnTo>
                    <a:pt x="6211" y="6207"/>
                  </a:lnTo>
                  <a:lnTo>
                    <a:pt x="6184" y="61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9"/>
            <p:cNvSpPr/>
            <p:nvPr/>
          </p:nvSpPr>
          <p:spPr>
            <a:xfrm>
              <a:off x="4898950" y="3035450"/>
              <a:ext cx="189175" cy="190300"/>
            </a:xfrm>
            <a:custGeom>
              <a:avLst/>
              <a:gdLst/>
              <a:ahLst/>
              <a:cxnLst/>
              <a:rect l="l" t="t" r="r" b="b"/>
              <a:pathLst>
                <a:path w="7567" h="7612" extrusionOk="0">
                  <a:moveTo>
                    <a:pt x="1" y="0"/>
                  </a:moveTo>
                  <a:lnTo>
                    <a:pt x="1" y="314"/>
                  </a:lnTo>
                  <a:lnTo>
                    <a:pt x="5145" y="5458"/>
                  </a:lnTo>
                  <a:lnTo>
                    <a:pt x="5172" y="5486"/>
                  </a:lnTo>
                  <a:lnTo>
                    <a:pt x="5200" y="5513"/>
                  </a:lnTo>
                  <a:lnTo>
                    <a:pt x="7298" y="7612"/>
                  </a:lnTo>
                  <a:cubicBezTo>
                    <a:pt x="7390" y="7598"/>
                    <a:pt x="7479" y="7584"/>
                    <a:pt x="7567" y="7567"/>
                  </a:cubicBezTo>
                  <a:lnTo>
                    <a:pt x="5356" y="5356"/>
                  </a:lnTo>
                  <a:lnTo>
                    <a:pt x="5329" y="5329"/>
                  </a:lnTo>
                  <a:lnTo>
                    <a:pt x="5302" y="530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9"/>
            <p:cNvSpPr/>
            <p:nvPr/>
          </p:nvSpPr>
          <p:spPr>
            <a:xfrm>
              <a:off x="4898025" y="2878500"/>
              <a:ext cx="300475" cy="303725"/>
            </a:xfrm>
            <a:custGeom>
              <a:avLst/>
              <a:gdLst/>
              <a:ahLst/>
              <a:cxnLst/>
              <a:rect l="l" t="t" r="r" b="b"/>
              <a:pathLst>
                <a:path w="12019" h="12149" extrusionOk="0">
                  <a:moveTo>
                    <a:pt x="0" y="0"/>
                  </a:moveTo>
                  <a:lnTo>
                    <a:pt x="4" y="314"/>
                  </a:lnTo>
                  <a:lnTo>
                    <a:pt x="528" y="841"/>
                  </a:lnTo>
                  <a:lnTo>
                    <a:pt x="556" y="869"/>
                  </a:lnTo>
                  <a:lnTo>
                    <a:pt x="8303" y="8616"/>
                  </a:lnTo>
                  <a:lnTo>
                    <a:pt x="8330" y="8643"/>
                  </a:lnTo>
                  <a:lnTo>
                    <a:pt x="8357" y="8670"/>
                  </a:lnTo>
                  <a:lnTo>
                    <a:pt x="11835" y="12149"/>
                  </a:lnTo>
                  <a:cubicBezTo>
                    <a:pt x="11896" y="12108"/>
                    <a:pt x="11962" y="12063"/>
                    <a:pt x="12019" y="12022"/>
                  </a:cubicBezTo>
                  <a:lnTo>
                    <a:pt x="8514" y="8514"/>
                  </a:lnTo>
                  <a:lnTo>
                    <a:pt x="8487" y="8486"/>
                  </a:lnTo>
                  <a:lnTo>
                    <a:pt x="8459" y="8459"/>
                  </a:lnTo>
                  <a:lnTo>
                    <a:pt x="712" y="712"/>
                  </a:lnTo>
                  <a:lnTo>
                    <a:pt x="685" y="685"/>
                  </a:lnTo>
                  <a:lnTo>
                    <a:pt x="658" y="6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9"/>
            <p:cNvSpPr/>
            <p:nvPr/>
          </p:nvSpPr>
          <p:spPr>
            <a:xfrm>
              <a:off x="4897600" y="2800050"/>
              <a:ext cx="341900" cy="345975"/>
            </a:xfrm>
            <a:custGeom>
              <a:avLst/>
              <a:gdLst/>
              <a:ahLst/>
              <a:cxnLst/>
              <a:rect l="l" t="t" r="r" b="b"/>
              <a:pathLst>
                <a:path w="13676" h="13839" extrusionOk="0">
                  <a:moveTo>
                    <a:pt x="1" y="1"/>
                  </a:moveTo>
                  <a:lnTo>
                    <a:pt x="1" y="314"/>
                  </a:lnTo>
                  <a:lnTo>
                    <a:pt x="2078" y="2392"/>
                  </a:lnTo>
                  <a:lnTo>
                    <a:pt x="2106" y="2419"/>
                  </a:lnTo>
                  <a:lnTo>
                    <a:pt x="2133" y="2446"/>
                  </a:lnTo>
                  <a:lnTo>
                    <a:pt x="9880" y="10193"/>
                  </a:lnTo>
                  <a:lnTo>
                    <a:pt x="9907" y="10221"/>
                  </a:lnTo>
                  <a:lnTo>
                    <a:pt x="13525" y="13839"/>
                  </a:lnTo>
                  <a:cubicBezTo>
                    <a:pt x="13576" y="13787"/>
                    <a:pt x="13627" y="13733"/>
                    <a:pt x="13675" y="13679"/>
                  </a:cubicBezTo>
                  <a:lnTo>
                    <a:pt x="10091" y="10091"/>
                  </a:lnTo>
                  <a:lnTo>
                    <a:pt x="10064" y="10064"/>
                  </a:lnTo>
                  <a:lnTo>
                    <a:pt x="2290" y="2290"/>
                  </a:lnTo>
                  <a:lnTo>
                    <a:pt x="2262" y="2262"/>
                  </a:lnTo>
                  <a:lnTo>
                    <a:pt x="2235" y="223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9"/>
            <p:cNvSpPr/>
            <p:nvPr/>
          </p:nvSpPr>
          <p:spPr>
            <a:xfrm>
              <a:off x="4897100" y="2721600"/>
              <a:ext cx="374750" cy="379700"/>
            </a:xfrm>
            <a:custGeom>
              <a:avLst/>
              <a:gdLst/>
              <a:ahLst/>
              <a:cxnLst/>
              <a:rect l="l" t="t" r="r" b="b"/>
              <a:pathLst>
                <a:path w="14990" h="15188" extrusionOk="0">
                  <a:moveTo>
                    <a:pt x="0" y="1"/>
                  </a:moveTo>
                  <a:lnTo>
                    <a:pt x="4" y="315"/>
                  </a:lnTo>
                  <a:lnTo>
                    <a:pt x="3659" y="3970"/>
                  </a:lnTo>
                  <a:lnTo>
                    <a:pt x="3686" y="3997"/>
                  </a:lnTo>
                  <a:lnTo>
                    <a:pt x="11460" y="11771"/>
                  </a:lnTo>
                  <a:lnTo>
                    <a:pt x="11488" y="11798"/>
                  </a:lnTo>
                  <a:lnTo>
                    <a:pt x="11515" y="11826"/>
                  </a:lnTo>
                  <a:lnTo>
                    <a:pt x="14877" y="15188"/>
                  </a:lnTo>
                  <a:cubicBezTo>
                    <a:pt x="14914" y="15120"/>
                    <a:pt x="14952" y="15056"/>
                    <a:pt x="14990" y="14991"/>
                  </a:cubicBezTo>
                  <a:lnTo>
                    <a:pt x="11672" y="11669"/>
                  </a:lnTo>
                  <a:lnTo>
                    <a:pt x="11644" y="11642"/>
                  </a:lnTo>
                  <a:lnTo>
                    <a:pt x="11617" y="11614"/>
                  </a:lnTo>
                  <a:lnTo>
                    <a:pt x="3870" y="3867"/>
                  </a:lnTo>
                  <a:lnTo>
                    <a:pt x="3843" y="384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9"/>
            <p:cNvSpPr/>
            <p:nvPr/>
          </p:nvSpPr>
          <p:spPr>
            <a:xfrm>
              <a:off x="4898700" y="2996200"/>
              <a:ext cx="220950" cy="222650"/>
            </a:xfrm>
            <a:custGeom>
              <a:avLst/>
              <a:gdLst/>
              <a:ahLst/>
              <a:cxnLst/>
              <a:rect l="l" t="t" r="r" b="b"/>
              <a:pathLst>
                <a:path w="8838" h="8906" extrusionOk="0">
                  <a:moveTo>
                    <a:pt x="1" y="1"/>
                  </a:moveTo>
                  <a:lnTo>
                    <a:pt x="4" y="314"/>
                  </a:lnTo>
                  <a:lnTo>
                    <a:pt x="5935" y="6248"/>
                  </a:lnTo>
                  <a:lnTo>
                    <a:pt x="5962" y="6276"/>
                  </a:lnTo>
                  <a:lnTo>
                    <a:pt x="5990" y="6303"/>
                  </a:lnTo>
                  <a:lnTo>
                    <a:pt x="8592" y="8905"/>
                  </a:lnTo>
                  <a:cubicBezTo>
                    <a:pt x="8674" y="8882"/>
                    <a:pt x="8756" y="8861"/>
                    <a:pt x="8838" y="8837"/>
                  </a:cubicBezTo>
                  <a:lnTo>
                    <a:pt x="6146" y="6146"/>
                  </a:lnTo>
                  <a:lnTo>
                    <a:pt x="6119" y="6119"/>
                  </a:lnTo>
                  <a:lnTo>
                    <a:pt x="6092" y="609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9"/>
            <p:cNvSpPr/>
            <p:nvPr/>
          </p:nvSpPr>
          <p:spPr>
            <a:xfrm>
              <a:off x="4898275" y="2917750"/>
              <a:ext cx="276400" cy="279050"/>
            </a:xfrm>
            <a:custGeom>
              <a:avLst/>
              <a:gdLst/>
              <a:ahLst/>
              <a:cxnLst/>
              <a:rect l="l" t="t" r="r" b="b"/>
              <a:pathLst>
                <a:path w="11056" h="11162" extrusionOk="0">
                  <a:moveTo>
                    <a:pt x="1" y="1"/>
                  </a:moveTo>
                  <a:lnTo>
                    <a:pt x="1" y="314"/>
                  </a:lnTo>
                  <a:lnTo>
                    <a:pt x="7512" y="7826"/>
                  </a:lnTo>
                  <a:lnTo>
                    <a:pt x="7540" y="7853"/>
                  </a:lnTo>
                  <a:lnTo>
                    <a:pt x="7567" y="7881"/>
                  </a:lnTo>
                  <a:lnTo>
                    <a:pt x="10851" y="11161"/>
                  </a:lnTo>
                  <a:cubicBezTo>
                    <a:pt x="10919" y="11127"/>
                    <a:pt x="10987" y="11093"/>
                    <a:pt x="11056" y="11056"/>
                  </a:cubicBezTo>
                  <a:lnTo>
                    <a:pt x="7724" y="7724"/>
                  </a:lnTo>
                  <a:lnTo>
                    <a:pt x="7696" y="7697"/>
                  </a:lnTo>
                  <a:lnTo>
                    <a:pt x="7669" y="766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9"/>
            <p:cNvSpPr/>
            <p:nvPr/>
          </p:nvSpPr>
          <p:spPr>
            <a:xfrm>
              <a:off x="4897775" y="2839325"/>
              <a:ext cx="322375" cy="325950"/>
            </a:xfrm>
            <a:custGeom>
              <a:avLst/>
              <a:gdLst/>
              <a:ahLst/>
              <a:cxnLst/>
              <a:rect l="l" t="t" r="r" b="b"/>
              <a:pathLst>
                <a:path w="12895" h="13038" extrusionOk="0">
                  <a:moveTo>
                    <a:pt x="0" y="0"/>
                  </a:moveTo>
                  <a:lnTo>
                    <a:pt x="4" y="314"/>
                  </a:lnTo>
                  <a:lnTo>
                    <a:pt x="1291" y="1601"/>
                  </a:lnTo>
                  <a:lnTo>
                    <a:pt x="1318" y="1628"/>
                  </a:lnTo>
                  <a:lnTo>
                    <a:pt x="1346" y="1656"/>
                  </a:lnTo>
                  <a:lnTo>
                    <a:pt x="9093" y="9403"/>
                  </a:lnTo>
                  <a:lnTo>
                    <a:pt x="9120" y="9430"/>
                  </a:lnTo>
                  <a:lnTo>
                    <a:pt x="12728" y="13037"/>
                  </a:lnTo>
                  <a:cubicBezTo>
                    <a:pt x="12782" y="12990"/>
                    <a:pt x="12840" y="12939"/>
                    <a:pt x="12895" y="12891"/>
                  </a:cubicBezTo>
                  <a:lnTo>
                    <a:pt x="9304" y="9301"/>
                  </a:lnTo>
                  <a:lnTo>
                    <a:pt x="9277" y="9273"/>
                  </a:lnTo>
                  <a:lnTo>
                    <a:pt x="1475" y="1472"/>
                  </a:lnTo>
                  <a:lnTo>
                    <a:pt x="1448" y="14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9"/>
            <p:cNvSpPr/>
            <p:nvPr/>
          </p:nvSpPr>
          <p:spPr>
            <a:xfrm>
              <a:off x="4897350" y="2760800"/>
              <a:ext cx="359425" cy="363925"/>
            </a:xfrm>
            <a:custGeom>
              <a:avLst/>
              <a:gdLst/>
              <a:ahLst/>
              <a:cxnLst/>
              <a:rect l="l" t="t" r="r" b="b"/>
              <a:pathLst>
                <a:path w="14377" h="14557" extrusionOk="0">
                  <a:moveTo>
                    <a:pt x="0" y="0"/>
                  </a:moveTo>
                  <a:lnTo>
                    <a:pt x="0" y="313"/>
                  </a:lnTo>
                  <a:lnTo>
                    <a:pt x="2868" y="3182"/>
                  </a:lnTo>
                  <a:lnTo>
                    <a:pt x="2896" y="3209"/>
                  </a:lnTo>
                  <a:lnTo>
                    <a:pt x="2923" y="3236"/>
                  </a:lnTo>
                  <a:lnTo>
                    <a:pt x="10670" y="10983"/>
                  </a:lnTo>
                  <a:lnTo>
                    <a:pt x="10697" y="11011"/>
                  </a:lnTo>
                  <a:lnTo>
                    <a:pt x="10725" y="11038"/>
                  </a:lnTo>
                  <a:lnTo>
                    <a:pt x="14244" y="14557"/>
                  </a:lnTo>
                  <a:cubicBezTo>
                    <a:pt x="14288" y="14499"/>
                    <a:pt x="14332" y="14438"/>
                    <a:pt x="14376" y="14376"/>
                  </a:cubicBezTo>
                  <a:lnTo>
                    <a:pt x="10881" y="10881"/>
                  </a:lnTo>
                  <a:lnTo>
                    <a:pt x="10854" y="10854"/>
                  </a:lnTo>
                  <a:lnTo>
                    <a:pt x="10827" y="10827"/>
                  </a:lnTo>
                  <a:lnTo>
                    <a:pt x="3080" y="3080"/>
                  </a:lnTo>
                  <a:lnTo>
                    <a:pt x="3052" y="3052"/>
                  </a:lnTo>
                  <a:lnTo>
                    <a:pt x="3025" y="30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9"/>
            <p:cNvSpPr/>
            <p:nvPr/>
          </p:nvSpPr>
          <p:spPr>
            <a:xfrm>
              <a:off x="4899375" y="3113900"/>
              <a:ext cx="115000" cy="115000"/>
            </a:xfrm>
            <a:custGeom>
              <a:avLst/>
              <a:gdLst/>
              <a:ahLst/>
              <a:cxnLst/>
              <a:rect l="l" t="t" r="r" b="b"/>
              <a:pathLst>
                <a:path w="4600" h="4600" extrusionOk="0">
                  <a:moveTo>
                    <a:pt x="1" y="0"/>
                  </a:moveTo>
                  <a:lnTo>
                    <a:pt x="4" y="314"/>
                  </a:lnTo>
                  <a:lnTo>
                    <a:pt x="3568" y="3878"/>
                  </a:lnTo>
                  <a:lnTo>
                    <a:pt x="3595" y="3905"/>
                  </a:lnTo>
                  <a:lnTo>
                    <a:pt x="3622" y="3931"/>
                  </a:lnTo>
                  <a:lnTo>
                    <a:pt x="4266" y="4576"/>
                  </a:lnTo>
                  <a:cubicBezTo>
                    <a:pt x="4378" y="4586"/>
                    <a:pt x="4491" y="4593"/>
                    <a:pt x="4600" y="4599"/>
                  </a:cubicBezTo>
                  <a:lnTo>
                    <a:pt x="3779" y="3779"/>
                  </a:lnTo>
                  <a:lnTo>
                    <a:pt x="3752" y="3751"/>
                  </a:lnTo>
                  <a:lnTo>
                    <a:pt x="3724" y="372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9"/>
            <p:cNvSpPr/>
            <p:nvPr/>
          </p:nvSpPr>
          <p:spPr>
            <a:xfrm>
              <a:off x="4899225" y="3074625"/>
              <a:ext cx="154075" cy="154625"/>
            </a:xfrm>
            <a:custGeom>
              <a:avLst/>
              <a:gdLst/>
              <a:ahLst/>
              <a:cxnLst/>
              <a:rect l="l" t="t" r="r" b="b"/>
              <a:pathLst>
                <a:path w="6163" h="6185" extrusionOk="0">
                  <a:moveTo>
                    <a:pt x="0" y="1"/>
                  </a:moveTo>
                  <a:lnTo>
                    <a:pt x="0" y="318"/>
                  </a:lnTo>
                  <a:lnTo>
                    <a:pt x="4354" y="4672"/>
                  </a:lnTo>
                  <a:lnTo>
                    <a:pt x="4381" y="4699"/>
                  </a:lnTo>
                  <a:lnTo>
                    <a:pt x="5870" y="6184"/>
                  </a:lnTo>
                  <a:cubicBezTo>
                    <a:pt x="5969" y="6180"/>
                    <a:pt x="6064" y="6174"/>
                    <a:pt x="6163" y="6167"/>
                  </a:cubicBezTo>
                  <a:lnTo>
                    <a:pt x="4565" y="4570"/>
                  </a:lnTo>
                  <a:lnTo>
                    <a:pt x="4538" y="454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9"/>
            <p:cNvSpPr/>
            <p:nvPr/>
          </p:nvSpPr>
          <p:spPr>
            <a:xfrm>
              <a:off x="5198925" y="2485200"/>
              <a:ext cx="135175" cy="131750"/>
            </a:xfrm>
            <a:custGeom>
              <a:avLst/>
              <a:gdLst/>
              <a:ahLst/>
              <a:cxnLst/>
              <a:rect l="l" t="t" r="r" b="b"/>
              <a:pathLst>
                <a:path w="5407" h="5270" extrusionOk="0">
                  <a:moveTo>
                    <a:pt x="0" y="0"/>
                  </a:moveTo>
                  <a:lnTo>
                    <a:pt x="2508" y="2507"/>
                  </a:lnTo>
                  <a:lnTo>
                    <a:pt x="2535" y="2535"/>
                  </a:lnTo>
                  <a:lnTo>
                    <a:pt x="2562" y="2562"/>
                  </a:lnTo>
                  <a:lnTo>
                    <a:pt x="5270" y="5270"/>
                  </a:lnTo>
                  <a:cubicBezTo>
                    <a:pt x="5315" y="5213"/>
                    <a:pt x="5363" y="5155"/>
                    <a:pt x="5407" y="5093"/>
                  </a:cubicBezTo>
                  <a:lnTo>
                    <a:pt x="2715" y="2405"/>
                  </a:lnTo>
                  <a:lnTo>
                    <a:pt x="2688" y="2378"/>
                  </a:lnTo>
                  <a:lnTo>
                    <a:pt x="2661" y="2351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9"/>
            <p:cNvSpPr/>
            <p:nvPr/>
          </p:nvSpPr>
          <p:spPr>
            <a:xfrm>
              <a:off x="5159925" y="2485200"/>
              <a:ext cx="156300" cy="152550"/>
            </a:xfrm>
            <a:custGeom>
              <a:avLst/>
              <a:gdLst/>
              <a:ahLst/>
              <a:cxnLst/>
              <a:rect l="l" t="t" r="r" b="b"/>
              <a:pathLst>
                <a:path w="6252" h="6102" extrusionOk="0">
                  <a:moveTo>
                    <a:pt x="0" y="0"/>
                  </a:moveTo>
                  <a:lnTo>
                    <a:pt x="3288" y="3287"/>
                  </a:lnTo>
                  <a:lnTo>
                    <a:pt x="3315" y="3315"/>
                  </a:lnTo>
                  <a:lnTo>
                    <a:pt x="6101" y="6101"/>
                  </a:lnTo>
                  <a:cubicBezTo>
                    <a:pt x="6153" y="6047"/>
                    <a:pt x="6203" y="5996"/>
                    <a:pt x="6252" y="5941"/>
                  </a:cubicBezTo>
                  <a:lnTo>
                    <a:pt x="3495" y="3185"/>
                  </a:lnTo>
                  <a:lnTo>
                    <a:pt x="3468" y="3158"/>
                  </a:lnTo>
                  <a:lnTo>
                    <a:pt x="3441" y="3131"/>
                  </a:lnTo>
                  <a:lnTo>
                    <a:pt x="313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9"/>
            <p:cNvSpPr/>
            <p:nvPr/>
          </p:nvSpPr>
          <p:spPr>
            <a:xfrm>
              <a:off x="5003900" y="2485200"/>
              <a:ext cx="246225" cy="244175"/>
            </a:xfrm>
            <a:custGeom>
              <a:avLst/>
              <a:gdLst/>
              <a:ahLst/>
              <a:cxnLst/>
              <a:rect l="l" t="t" r="r" b="b"/>
              <a:pathLst>
                <a:path w="9849" h="9767" extrusionOk="0">
                  <a:moveTo>
                    <a:pt x="0" y="0"/>
                  </a:moveTo>
                  <a:lnTo>
                    <a:pt x="6435" y="6432"/>
                  </a:lnTo>
                  <a:lnTo>
                    <a:pt x="6463" y="6460"/>
                  </a:lnTo>
                  <a:lnTo>
                    <a:pt x="9771" y="9767"/>
                  </a:lnTo>
                  <a:cubicBezTo>
                    <a:pt x="9791" y="9689"/>
                    <a:pt x="9821" y="9611"/>
                    <a:pt x="9848" y="9535"/>
                  </a:cubicBezTo>
                  <a:lnTo>
                    <a:pt x="6592" y="6279"/>
                  </a:lnTo>
                  <a:lnTo>
                    <a:pt x="6565" y="6251"/>
                  </a:lnTo>
                  <a:lnTo>
                    <a:pt x="313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9"/>
            <p:cNvSpPr/>
            <p:nvPr/>
          </p:nvSpPr>
          <p:spPr>
            <a:xfrm>
              <a:off x="4898450" y="2956950"/>
              <a:ext cx="249900" cy="252175"/>
            </a:xfrm>
            <a:custGeom>
              <a:avLst/>
              <a:gdLst/>
              <a:ahLst/>
              <a:cxnLst/>
              <a:rect l="l" t="t" r="r" b="b"/>
              <a:pathLst>
                <a:path w="9996" h="10087" extrusionOk="0">
                  <a:moveTo>
                    <a:pt x="0" y="0"/>
                  </a:moveTo>
                  <a:lnTo>
                    <a:pt x="4" y="316"/>
                  </a:lnTo>
                  <a:lnTo>
                    <a:pt x="6753" y="7065"/>
                  </a:lnTo>
                  <a:lnTo>
                    <a:pt x="6780" y="7093"/>
                  </a:lnTo>
                  <a:lnTo>
                    <a:pt x="9774" y="10087"/>
                  </a:lnTo>
                  <a:cubicBezTo>
                    <a:pt x="9849" y="10057"/>
                    <a:pt x="9921" y="10026"/>
                    <a:pt x="9996" y="9995"/>
                  </a:cubicBezTo>
                  <a:lnTo>
                    <a:pt x="6909" y="6909"/>
                  </a:lnTo>
                  <a:lnTo>
                    <a:pt x="6882" y="68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9"/>
            <p:cNvSpPr/>
            <p:nvPr/>
          </p:nvSpPr>
          <p:spPr>
            <a:xfrm>
              <a:off x="4896825" y="2682350"/>
              <a:ext cx="387800" cy="393175"/>
            </a:xfrm>
            <a:custGeom>
              <a:avLst/>
              <a:gdLst/>
              <a:ahLst/>
              <a:cxnLst/>
              <a:rect l="l" t="t" r="r" b="b"/>
              <a:pathLst>
                <a:path w="15512" h="15727" extrusionOk="0">
                  <a:moveTo>
                    <a:pt x="1" y="0"/>
                  </a:moveTo>
                  <a:lnTo>
                    <a:pt x="4" y="314"/>
                  </a:lnTo>
                  <a:lnTo>
                    <a:pt x="4450" y="4760"/>
                  </a:lnTo>
                  <a:lnTo>
                    <a:pt x="4477" y="4787"/>
                  </a:lnTo>
                  <a:lnTo>
                    <a:pt x="12279" y="12588"/>
                  </a:lnTo>
                  <a:lnTo>
                    <a:pt x="12306" y="12616"/>
                  </a:lnTo>
                  <a:lnTo>
                    <a:pt x="15416" y="15726"/>
                  </a:lnTo>
                  <a:cubicBezTo>
                    <a:pt x="15450" y="15654"/>
                    <a:pt x="15480" y="15583"/>
                    <a:pt x="15512" y="15511"/>
                  </a:cubicBezTo>
                  <a:lnTo>
                    <a:pt x="12435" y="12432"/>
                  </a:lnTo>
                  <a:lnTo>
                    <a:pt x="12408" y="12404"/>
                  </a:lnTo>
                  <a:lnTo>
                    <a:pt x="4661" y="4657"/>
                  </a:lnTo>
                  <a:lnTo>
                    <a:pt x="4634" y="463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9"/>
            <p:cNvSpPr/>
            <p:nvPr/>
          </p:nvSpPr>
          <p:spPr>
            <a:xfrm>
              <a:off x="4899900" y="3192325"/>
              <a:ext cx="14925" cy="15025"/>
            </a:xfrm>
            <a:custGeom>
              <a:avLst/>
              <a:gdLst/>
              <a:ahLst/>
              <a:cxnLst/>
              <a:rect l="l" t="t" r="r" b="b"/>
              <a:pathLst>
                <a:path w="597" h="601" extrusionOk="0">
                  <a:moveTo>
                    <a:pt x="0" y="1"/>
                  </a:moveTo>
                  <a:lnTo>
                    <a:pt x="0" y="315"/>
                  </a:lnTo>
                  <a:lnTo>
                    <a:pt x="65" y="382"/>
                  </a:lnTo>
                  <a:cubicBezTo>
                    <a:pt x="242" y="458"/>
                    <a:pt x="420" y="532"/>
                    <a:pt x="596" y="60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9"/>
            <p:cNvSpPr/>
            <p:nvPr/>
          </p:nvSpPr>
          <p:spPr>
            <a:xfrm>
              <a:off x="4899650" y="3153175"/>
              <a:ext cx="70125" cy="70100"/>
            </a:xfrm>
            <a:custGeom>
              <a:avLst/>
              <a:gdLst/>
              <a:ahLst/>
              <a:cxnLst/>
              <a:rect l="l" t="t" r="r" b="b"/>
              <a:pathLst>
                <a:path w="2805" h="2804" extrusionOk="0">
                  <a:moveTo>
                    <a:pt x="0" y="0"/>
                  </a:moveTo>
                  <a:lnTo>
                    <a:pt x="0" y="313"/>
                  </a:lnTo>
                  <a:lnTo>
                    <a:pt x="2405" y="2715"/>
                  </a:lnTo>
                  <a:cubicBezTo>
                    <a:pt x="2538" y="2746"/>
                    <a:pt x="2671" y="2777"/>
                    <a:pt x="2804" y="280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9"/>
            <p:cNvSpPr/>
            <p:nvPr/>
          </p:nvSpPr>
          <p:spPr>
            <a:xfrm>
              <a:off x="5276925" y="2485200"/>
              <a:ext cx="83325" cy="81775"/>
            </a:xfrm>
            <a:custGeom>
              <a:avLst/>
              <a:gdLst/>
              <a:ahLst/>
              <a:cxnLst/>
              <a:rect l="l" t="t" r="r" b="b"/>
              <a:pathLst>
                <a:path w="3333" h="3271" extrusionOk="0">
                  <a:moveTo>
                    <a:pt x="1" y="0"/>
                  </a:moveTo>
                  <a:lnTo>
                    <a:pt x="975" y="974"/>
                  </a:lnTo>
                  <a:lnTo>
                    <a:pt x="1002" y="1002"/>
                  </a:lnTo>
                  <a:lnTo>
                    <a:pt x="3271" y="3271"/>
                  </a:lnTo>
                  <a:cubicBezTo>
                    <a:pt x="3295" y="3189"/>
                    <a:pt x="3315" y="3103"/>
                    <a:pt x="3333" y="3021"/>
                  </a:cubicBezTo>
                  <a:lnTo>
                    <a:pt x="1128" y="818"/>
                  </a:lnTo>
                  <a:lnTo>
                    <a:pt x="1101" y="790"/>
                  </a:lnTo>
                  <a:lnTo>
                    <a:pt x="311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9"/>
            <p:cNvSpPr/>
            <p:nvPr/>
          </p:nvSpPr>
          <p:spPr>
            <a:xfrm>
              <a:off x="5237925" y="2485200"/>
              <a:ext cx="111600" cy="108875"/>
            </a:xfrm>
            <a:custGeom>
              <a:avLst/>
              <a:gdLst/>
              <a:ahLst/>
              <a:cxnLst/>
              <a:rect l="l" t="t" r="r" b="b"/>
              <a:pathLst>
                <a:path w="4464" h="4355" extrusionOk="0">
                  <a:moveTo>
                    <a:pt x="1" y="0"/>
                  </a:moveTo>
                  <a:lnTo>
                    <a:pt x="1755" y="1754"/>
                  </a:lnTo>
                  <a:lnTo>
                    <a:pt x="1782" y="1782"/>
                  </a:lnTo>
                  <a:lnTo>
                    <a:pt x="4355" y="4354"/>
                  </a:lnTo>
                  <a:cubicBezTo>
                    <a:pt x="4391" y="4285"/>
                    <a:pt x="4426" y="4218"/>
                    <a:pt x="4463" y="4150"/>
                  </a:cubicBezTo>
                  <a:lnTo>
                    <a:pt x="1908" y="1598"/>
                  </a:lnTo>
                  <a:lnTo>
                    <a:pt x="1885" y="1570"/>
                  </a:lnTo>
                  <a:lnTo>
                    <a:pt x="1881" y="1570"/>
                  </a:lnTo>
                  <a:lnTo>
                    <a:pt x="311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9"/>
            <p:cNvSpPr/>
            <p:nvPr/>
          </p:nvSpPr>
          <p:spPr>
            <a:xfrm>
              <a:off x="5120925" y="2485200"/>
              <a:ext cx="176475" cy="172750"/>
            </a:xfrm>
            <a:custGeom>
              <a:avLst/>
              <a:gdLst/>
              <a:ahLst/>
              <a:cxnLst/>
              <a:rect l="l" t="t" r="r" b="b"/>
              <a:pathLst>
                <a:path w="7059" h="6910" extrusionOk="0">
                  <a:moveTo>
                    <a:pt x="0" y="0"/>
                  </a:moveTo>
                  <a:lnTo>
                    <a:pt x="4068" y="4068"/>
                  </a:lnTo>
                  <a:lnTo>
                    <a:pt x="4095" y="4092"/>
                  </a:lnTo>
                  <a:lnTo>
                    <a:pt x="4122" y="4119"/>
                  </a:lnTo>
                  <a:lnTo>
                    <a:pt x="6909" y="6909"/>
                  </a:lnTo>
                  <a:cubicBezTo>
                    <a:pt x="6960" y="6854"/>
                    <a:pt x="7011" y="6800"/>
                    <a:pt x="7059" y="6746"/>
                  </a:cubicBezTo>
                  <a:lnTo>
                    <a:pt x="4275" y="3966"/>
                  </a:lnTo>
                  <a:lnTo>
                    <a:pt x="4248" y="3938"/>
                  </a:lnTo>
                  <a:lnTo>
                    <a:pt x="4224" y="3911"/>
                  </a:lnTo>
                  <a:lnTo>
                    <a:pt x="313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9"/>
            <p:cNvSpPr/>
            <p:nvPr/>
          </p:nvSpPr>
          <p:spPr>
            <a:xfrm>
              <a:off x="4964875" y="2485200"/>
              <a:ext cx="279450" cy="279450"/>
            </a:xfrm>
            <a:custGeom>
              <a:avLst/>
              <a:gdLst/>
              <a:ahLst/>
              <a:cxnLst/>
              <a:rect l="l" t="t" r="r" b="b"/>
              <a:pathLst>
                <a:path w="11178" h="11178" extrusionOk="0">
                  <a:moveTo>
                    <a:pt x="0" y="0"/>
                  </a:moveTo>
                  <a:lnTo>
                    <a:pt x="7189" y="7185"/>
                  </a:lnTo>
                  <a:lnTo>
                    <a:pt x="7216" y="7212"/>
                  </a:lnTo>
                  <a:lnTo>
                    <a:pt x="7244" y="7240"/>
                  </a:lnTo>
                  <a:lnTo>
                    <a:pt x="11178" y="11177"/>
                  </a:lnTo>
                  <a:cubicBezTo>
                    <a:pt x="11175" y="11072"/>
                    <a:pt x="11175" y="10966"/>
                    <a:pt x="11178" y="10861"/>
                  </a:cubicBezTo>
                  <a:lnTo>
                    <a:pt x="7400" y="7086"/>
                  </a:lnTo>
                  <a:lnTo>
                    <a:pt x="7373" y="7059"/>
                  </a:lnTo>
                  <a:lnTo>
                    <a:pt x="7346" y="7032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9"/>
            <p:cNvSpPr/>
            <p:nvPr/>
          </p:nvSpPr>
          <p:spPr>
            <a:xfrm>
              <a:off x="5042900" y="2485200"/>
              <a:ext cx="219750" cy="216850"/>
            </a:xfrm>
            <a:custGeom>
              <a:avLst/>
              <a:gdLst/>
              <a:ahLst/>
              <a:cxnLst/>
              <a:rect l="l" t="t" r="r" b="b"/>
              <a:pathLst>
                <a:path w="8790" h="8674" extrusionOk="0">
                  <a:moveTo>
                    <a:pt x="0" y="0"/>
                  </a:moveTo>
                  <a:lnTo>
                    <a:pt x="5628" y="5625"/>
                  </a:lnTo>
                  <a:lnTo>
                    <a:pt x="5656" y="5652"/>
                  </a:lnTo>
                  <a:lnTo>
                    <a:pt x="5683" y="5679"/>
                  </a:lnTo>
                  <a:lnTo>
                    <a:pt x="8677" y="8674"/>
                  </a:lnTo>
                  <a:cubicBezTo>
                    <a:pt x="8714" y="8609"/>
                    <a:pt x="8749" y="8540"/>
                    <a:pt x="8790" y="8476"/>
                  </a:cubicBezTo>
                  <a:lnTo>
                    <a:pt x="5840" y="5526"/>
                  </a:lnTo>
                  <a:lnTo>
                    <a:pt x="5812" y="5499"/>
                  </a:lnTo>
                  <a:lnTo>
                    <a:pt x="5785" y="5471"/>
                  </a:lnTo>
                  <a:lnTo>
                    <a:pt x="313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9"/>
            <p:cNvSpPr/>
            <p:nvPr/>
          </p:nvSpPr>
          <p:spPr>
            <a:xfrm>
              <a:off x="4895975" y="2525375"/>
              <a:ext cx="403625" cy="411475"/>
            </a:xfrm>
            <a:custGeom>
              <a:avLst/>
              <a:gdLst/>
              <a:ahLst/>
              <a:cxnLst/>
              <a:rect l="l" t="t" r="r" b="b"/>
              <a:pathLst>
                <a:path w="16145" h="16459" extrusionOk="0">
                  <a:moveTo>
                    <a:pt x="0" y="1"/>
                  </a:moveTo>
                  <a:lnTo>
                    <a:pt x="0" y="32"/>
                  </a:lnTo>
                  <a:lnTo>
                    <a:pt x="0" y="318"/>
                  </a:lnTo>
                  <a:lnTo>
                    <a:pt x="7604" y="7919"/>
                  </a:lnTo>
                  <a:lnTo>
                    <a:pt x="7632" y="7946"/>
                  </a:lnTo>
                  <a:lnTo>
                    <a:pt x="7659" y="7973"/>
                  </a:lnTo>
                  <a:lnTo>
                    <a:pt x="15406" y="15719"/>
                  </a:lnTo>
                  <a:lnTo>
                    <a:pt x="15433" y="15747"/>
                  </a:lnTo>
                  <a:lnTo>
                    <a:pt x="15460" y="15774"/>
                  </a:lnTo>
                  <a:lnTo>
                    <a:pt x="16145" y="16458"/>
                  </a:lnTo>
                  <a:cubicBezTo>
                    <a:pt x="16118" y="16326"/>
                    <a:pt x="16087" y="16189"/>
                    <a:pt x="16053" y="16057"/>
                  </a:cubicBezTo>
                  <a:lnTo>
                    <a:pt x="15613" y="15617"/>
                  </a:lnTo>
                  <a:lnTo>
                    <a:pt x="15586" y="15590"/>
                  </a:lnTo>
                  <a:lnTo>
                    <a:pt x="15559" y="15563"/>
                  </a:lnTo>
                  <a:lnTo>
                    <a:pt x="7816" y="7816"/>
                  </a:lnTo>
                  <a:lnTo>
                    <a:pt x="7788" y="7789"/>
                  </a:lnTo>
                  <a:lnTo>
                    <a:pt x="7761" y="7762"/>
                  </a:lnTo>
                  <a:lnTo>
                    <a:pt x="14" y="1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9"/>
            <p:cNvSpPr/>
            <p:nvPr/>
          </p:nvSpPr>
          <p:spPr>
            <a:xfrm>
              <a:off x="5081900" y="2485200"/>
              <a:ext cx="197175" cy="193700"/>
            </a:xfrm>
            <a:custGeom>
              <a:avLst/>
              <a:gdLst/>
              <a:ahLst/>
              <a:cxnLst/>
              <a:rect l="l" t="t" r="r" b="b"/>
              <a:pathLst>
                <a:path w="7887" h="7748" extrusionOk="0">
                  <a:moveTo>
                    <a:pt x="0" y="0"/>
                  </a:moveTo>
                  <a:lnTo>
                    <a:pt x="4848" y="4845"/>
                  </a:lnTo>
                  <a:lnTo>
                    <a:pt x="4876" y="4872"/>
                  </a:lnTo>
                  <a:lnTo>
                    <a:pt x="4903" y="4899"/>
                  </a:lnTo>
                  <a:lnTo>
                    <a:pt x="7747" y="7747"/>
                  </a:lnTo>
                  <a:cubicBezTo>
                    <a:pt x="7795" y="7689"/>
                    <a:pt x="7840" y="7631"/>
                    <a:pt x="7887" y="7573"/>
                  </a:cubicBezTo>
                  <a:lnTo>
                    <a:pt x="5056" y="4746"/>
                  </a:lnTo>
                  <a:lnTo>
                    <a:pt x="5032" y="4718"/>
                  </a:lnTo>
                  <a:lnTo>
                    <a:pt x="5005" y="4691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9"/>
            <p:cNvSpPr/>
            <p:nvPr/>
          </p:nvSpPr>
          <p:spPr>
            <a:xfrm>
              <a:off x="4895725" y="2486225"/>
              <a:ext cx="384475" cy="392300"/>
            </a:xfrm>
            <a:custGeom>
              <a:avLst/>
              <a:gdLst/>
              <a:ahLst/>
              <a:cxnLst/>
              <a:rect l="l" t="t" r="r" b="b"/>
              <a:pathLst>
                <a:path w="15379" h="15692" extrusionOk="0">
                  <a:moveTo>
                    <a:pt x="1" y="0"/>
                  </a:moveTo>
                  <a:lnTo>
                    <a:pt x="4" y="313"/>
                  </a:lnTo>
                  <a:lnTo>
                    <a:pt x="620" y="933"/>
                  </a:lnTo>
                  <a:lnTo>
                    <a:pt x="648" y="961"/>
                  </a:lnTo>
                  <a:lnTo>
                    <a:pt x="8395" y="8704"/>
                  </a:lnTo>
                  <a:lnTo>
                    <a:pt x="8422" y="8732"/>
                  </a:lnTo>
                  <a:lnTo>
                    <a:pt x="8449" y="8759"/>
                  </a:lnTo>
                  <a:lnTo>
                    <a:pt x="15378" y="15691"/>
                  </a:lnTo>
                  <a:cubicBezTo>
                    <a:pt x="15300" y="15507"/>
                    <a:pt x="15222" y="15323"/>
                    <a:pt x="15140" y="15139"/>
                  </a:cubicBezTo>
                  <a:lnTo>
                    <a:pt x="8606" y="8602"/>
                  </a:lnTo>
                  <a:lnTo>
                    <a:pt x="8579" y="8578"/>
                  </a:lnTo>
                  <a:lnTo>
                    <a:pt x="8551" y="8551"/>
                  </a:lnTo>
                  <a:lnTo>
                    <a:pt x="804" y="804"/>
                  </a:lnTo>
                  <a:lnTo>
                    <a:pt x="777" y="777"/>
                  </a:lnTo>
                  <a:lnTo>
                    <a:pt x="750" y="74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9"/>
            <p:cNvSpPr/>
            <p:nvPr/>
          </p:nvSpPr>
          <p:spPr>
            <a:xfrm>
              <a:off x="4925875" y="2485200"/>
              <a:ext cx="327650" cy="327575"/>
            </a:xfrm>
            <a:custGeom>
              <a:avLst/>
              <a:gdLst/>
              <a:ahLst/>
              <a:cxnLst/>
              <a:rect l="l" t="t" r="r" b="b"/>
              <a:pathLst>
                <a:path w="13106" h="13103" extrusionOk="0">
                  <a:moveTo>
                    <a:pt x="0" y="0"/>
                  </a:moveTo>
                  <a:lnTo>
                    <a:pt x="167" y="167"/>
                  </a:lnTo>
                  <a:lnTo>
                    <a:pt x="194" y="194"/>
                  </a:lnTo>
                  <a:lnTo>
                    <a:pt x="222" y="221"/>
                  </a:lnTo>
                  <a:lnTo>
                    <a:pt x="7969" y="7965"/>
                  </a:lnTo>
                  <a:lnTo>
                    <a:pt x="7996" y="7993"/>
                  </a:lnTo>
                  <a:lnTo>
                    <a:pt x="13106" y="13103"/>
                  </a:lnTo>
                  <a:cubicBezTo>
                    <a:pt x="13059" y="12955"/>
                    <a:pt x="13018" y="12809"/>
                    <a:pt x="12977" y="12663"/>
                  </a:cubicBezTo>
                  <a:lnTo>
                    <a:pt x="8180" y="7866"/>
                  </a:lnTo>
                  <a:lnTo>
                    <a:pt x="8153" y="7839"/>
                  </a:lnTo>
                  <a:lnTo>
                    <a:pt x="378" y="65"/>
                  </a:lnTo>
                  <a:lnTo>
                    <a:pt x="351" y="37"/>
                  </a:lnTo>
                  <a:lnTo>
                    <a:pt x="324" y="10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2" name="Google Shape;192;p9"/>
          <p:cNvSpPr/>
          <p:nvPr/>
        </p:nvSpPr>
        <p:spPr>
          <a:xfrm>
            <a:off x="5861375" y="4178175"/>
            <a:ext cx="3351600" cy="1021698"/>
          </a:xfrm>
          <a:custGeom>
            <a:avLst/>
            <a:gdLst/>
            <a:ahLst/>
            <a:cxnLst/>
            <a:rect l="l" t="t" r="r" b="b"/>
            <a:pathLst>
              <a:path w="44285" h="14312" extrusionOk="0">
                <a:moveTo>
                  <a:pt x="44285" y="0"/>
                </a:moveTo>
                <a:cubicBezTo>
                  <a:pt x="42694" y="290"/>
                  <a:pt x="41153" y="1067"/>
                  <a:pt x="39825" y="2024"/>
                </a:cubicBezTo>
                <a:cubicBezTo>
                  <a:pt x="37795" y="3485"/>
                  <a:pt x="36088" y="5359"/>
                  <a:pt x="34068" y="6834"/>
                </a:cubicBezTo>
                <a:cubicBezTo>
                  <a:pt x="30950" y="9117"/>
                  <a:pt x="27108" y="10394"/>
                  <a:pt x="23245" y="10435"/>
                </a:cubicBezTo>
                <a:cubicBezTo>
                  <a:pt x="23175" y="10436"/>
                  <a:pt x="23106" y="10436"/>
                  <a:pt x="23037" y="10436"/>
                </a:cubicBezTo>
                <a:cubicBezTo>
                  <a:pt x="19957" y="10436"/>
                  <a:pt x="16925" y="9699"/>
                  <a:pt x="13873" y="9252"/>
                </a:cubicBezTo>
                <a:cubicBezTo>
                  <a:pt x="12567" y="9062"/>
                  <a:pt x="11230" y="8928"/>
                  <a:pt x="9904" y="8928"/>
                </a:cubicBezTo>
                <a:cubicBezTo>
                  <a:pt x="8063" y="8928"/>
                  <a:pt x="6243" y="9185"/>
                  <a:pt x="4556" y="9900"/>
                </a:cubicBezTo>
                <a:cubicBezTo>
                  <a:pt x="2570" y="10741"/>
                  <a:pt x="825" y="12363"/>
                  <a:pt x="1" y="14312"/>
                </a:cubicBezTo>
                <a:lnTo>
                  <a:pt x="44285" y="14312"/>
                </a:lnTo>
                <a:lnTo>
                  <a:pt x="4428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3" name="Google Shape;193;p9"/>
          <p:cNvGrpSpPr/>
          <p:nvPr/>
        </p:nvGrpSpPr>
        <p:grpSpPr>
          <a:xfrm>
            <a:off x="6290393" y="4651784"/>
            <a:ext cx="3005329" cy="548185"/>
            <a:chOff x="6290110" y="4651689"/>
            <a:chExt cx="2765556" cy="548185"/>
          </a:xfrm>
        </p:grpSpPr>
        <p:sp>
          <p:nvSpPr>
            <p:cNvPr id="194" name="Google Shape;194;p9"/>
            <p:cNvSpPr/>
            <p:nvPr/>
          </p:nvSpPr>
          <p:spPr>
            <a:xfrm>
              <a:off x="8707752" y="4709513"/>
              <a:ext cx="347912" cy="331809"/>
            </a:xfrm>
            <a:custGeom>
              <a:avLst/>
              <a:gdLst/>
              <a:ahLst/>
              <a:cxnLst/>
              <a:rect l="l" t="t" r="r" b="b"/>
              <a:pathLst>
                <a:path w="4597" h="4648" extrusionOk="0">
                  <a:moveTo>
                    <a:pt x="263" y="1"/>
                  </a:moveTo>
                  <a:cubicBezTo>
                    <a:pt x="175" y="18"/>
                    <a:pt x="89" y="31"/>
                    <a:pt x="1" y="52"/>
                  </a:cubicBezTo>
                  <a:lnTo>
                    <a:pt x="4249" y="4300"/>
                  </a:lnTo>
                  <a:lnTo>
                    <a:pt x="4276" y="4328"/>
                  </a:lnTo>
                  <a:lnTo>
                    <a:pt x="4596" y="4647"/>
                  </a:lnTo>
                  <a:lnTo>
                    <a:pt x="4596" y="4334"/>
                  </a:lnTo>
                  <a:lnTo>
                    <a:pt x="4460" y="4198"/>
                  </a:lnTo>
                  <a:lnTo>
                    <a:pt x="4433" y="4171"/>
                  </a:lnTo>
                  <a:lnTo>
                    <a:pt x="263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9"/>
            <p:cNvSpPr/>
            <p:nvPr/>
          </p:nvSpPr>
          <p:spPr>
            <a:xfrm>
              <a:off x="8536031" y="4766481"/>
              <a:ext cx="475286" cy="433394"/>
            </a:xfrm>
            <a:custGeom>
              <a:avLst/>
              <a:gdLst/>
              <a:ahLst/>
              <a:cxnLst/>
              <a:rect l="l" t="t" r="r" b="b"/>
              <a:pathLst>
                <a:path w="6280" h="6071" extrusionOk="0">
                  <a:moveTo>
                    <a:pt x="209" y="0"/>
                  </a:moveTo>
                  <a:cubicBezTo>
                    <a:pt x="141" y="34"/>
                    <a:pt x="69" y="68"/>
                    <a:pt x="1" y="102"/>
                  </a:cubicBezTo>
                  <a:lnTo>
                    <a:pt x="4958" y="5063"/>
                  </a:lnTo>
                  <a:lnTo>
                    <a:pt x="4985" y="5090"/>
                  </a:lnTo>
                  <a:lnTo>
                    <a:pt x="5012" y="5117"/>
                  </a:lnTo>
                  <a:lnTo>
                    <a:pt x="5966" y="6071"/>
                  </a:lnTo>
                  <a:lnTo>
                    <a:pt x="6279" y="6071"/>
                  </a:lnTo>
                  <a:lnTo>
                    <a:pt x="5169" y="4961"/>
                  </a:lnTo>
                  <a:lnTo>
                    <a:pt x="5142" y="4933"/>
                  </a:lnTo>
                  <a:lnTo>
                    <a:pt x="5114" y="4906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9"/>
            <p:cNvSpPr/>
            <p:nvPr/>
          </p:nvSpPr>
          <p:spPr>
            <a:xfrm>
              <a:off x="8458457" y="4804173"/>
              <a:ext cx="434493" cy="395487"/>
            </a:xfrm>
            <a:custGeom>
              <a:avLst/>
              <a:gdLst/>
              <a:ahLst/>
              <a:cxnLst/>
              <a:rect l="l" t="t" r="r" b="b"/>
              <a:pathLst>
                <a:path w="5741" h="5540" extrusionOk="0">
                  <a:moveTo>
                    <a:pt x="202" y="0"/>
                  </a:moveTo>
                  <a:cubicBezTo>
                    <a:pt x="137" y="38"/>
                    <a:pt x="68" y="75"/>
                    <a:pt x="1" y="112"/>
                  </a:cubicBezTo>
                  <a:lnTo>
                    <a:pt x="5202" y="5315"/>
                  </a:lnTo>
                  <a:lnTo>
                    <a:pt x="5230" y="5342"/>
                  </a:lnTo>
                  <a:lnTo>
                    <a:pt x="5257" y="5369"/>
                  </a:lnTo>
                  <a:lnTo>
                    <a:pt x="5427" y="5536"/>
                  </a:lnTo>
                  <a:lnTo>
                    <a:pt x="5741" y="5540"/>
                  </a:lnTo>
                  <a:lnTo>
                    <a:pt x="5414" y="5213"/>
                  </a:lnTo>
                  <a:lnTo>
                    <a:pt x="5386" y="5185"/>
                  </a:lnTo>
                  <a:lnTo>
                    <a:pt x="5359" y="5158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9"/>
            <p:cNvSpPr/>
            <p:nvPr/>
          </p:nvSpPr>
          <p:spPr>
            <a:xfrm>
              <a:off x="8617767" y="4733856"/>
              <a:ext cx="437899" cy="418902"/>
            </a:xfrm>
            <a:custGeom>
              <a:avLst/>
              <a:gdLst/>
              <a:ahLst/>
              <a:cxnLst/>
              <a:rect l="l" t="t" r="r" b="b"/>
              <a:pathLst>
                <a:path w="5786" h="5868" extrusionOk="0">
                  <a:moveTo>
                    <a:pt x="229" y="1"/>
                  </a:moveTo>
                  <a:cubicBezTo>
                    <a:pt x="154" y="28"/>
                    <a:pt x="76" y="52"/>
                    <a:pt x="1" y="83"/>
                  </a:cubicBezTo>
                  <a:lnTo>
                    <a:pt x="4658" y="4739"/>
                  </a:lnTo>
                  <a:lnTo>
                    <a:pt x="4685" y="4767"/>
                  </a:lnTo>
                  <a:lnTo>
                    <a:pt x="4712" y="4794"/>
                  </a:lnTo>
                  <a:lnTo>
                    <a:pt x="5785" y="5867"/>
                  </a:lnTo>
                  <a:lnTo>
                    <a:pt x="5785" y="5553"/>
                  </a:lnTo>
                  <a:lnTo>
                    <a:pt x="4869" y="4637"/>
                  </a:lnTo>
                  <a:lnTo>
                    <a:pt x="4842" y="4610"/>
                  </a:lnTo>
                  <a:lnTo>
                    <a:pt x="4814" y="4583"/>
                  </a:lnTo>
                  <a:lnTo>
                    <a:pt x="229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9"/>
            <p:cNvSpPr/>
            <p:nvPr/>
          </p:nvSpPr>
          <p:spPr>
            <a:xfrm>
              <a:off x="8950916" y="4719793"/>
              <a:ext cx="104745" cy="98800"/>
            </a:xfrm>
            <a:custGeom>
              <a:avLst/>
              <a:gdLst/>
              <a:ahLst/>
              <a:cxnLst/>
              <a:rect l="l" t="t" r="r" b="b"/>
              <a:pathLst>
                <a:path w="1384" h="1384" extrusionOk="0">
                  <a:moveTo>
                    <a:pt x="0" y="0"/>
                  </a:moveTo>
                  <a:lnTo>
                    <a:pt x="1383" y="1383"/>
                  </a:lnTo>
                  <a:lnTo>
                    <a:pt x="1383" y="1073"/>
                  </a:lnTo>
                  <a:lnTo>
                    <a:pt x="525" y="211"/>
                  </a:lnTo>
                  <a:cubicBezTo>
                    <a:pt x="358" y="129"/>
                    <a:pt x="181" y="61"/>
                    <a:pt x="0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9"/>
            <p:cNvSpPr/>
            <p:nvPr/>
          </p:nvSpPr>
          <p:spPr>
            <a:xfrm>
              <a:off x="8812949" y="4700947"/>
              <a:ext cx="242714" cy="229011"/>
            </a:xfrm>
            <a:custGeom>
              <a:avLst/>
              <a:gdLst/>
              <a:ahLst/>
              <a:cxnLst/>
              <a:rect l="l" t="t" r="r" b="b"/>
              <a:pathLst>
                <a:path w="3207" h="3208" extrusionOk="0">
                  <a:moveTo>
                    <a:pt x="93" y="0"/>
                  </a:moveTo>
                  <a:cubicBezTo>
                    <a:pt x="62" y="0"/>
                    <a:pt x="32" y="1"/>
                    <a:pt x="1" y="2"/>
                  </a:cubicBezTo>
                  <a:lnTo>
                    <a:pt x="3206" y="3207"/>
                  </a:lnTo>
                  <a:lnTo>
                    <a:pt x="3206" y="2894"/>
                  </a:lnTo>
                  <a:lnTo>
                    <a:pt x="318" y="5"/>
                  </a:lnTo>
                  <a:cubicBezTo>
                    <a:pt x="243" y="3"/>
                    <a:pt x="168" y="0"/>
                    <a:pt x="93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9"/>
            <p:cNvSpPr/>
            <p:nvPr/>
          </p:nvSpPr>
          <p:spPr>
            <a:xfrm>
              <a:off x="8050308" y="4980501"/>
              <a:ext cx="250433" cy="217161"/>
            </a:xfrm>
            <a:custGeom>
              <a:avLst/>
              <a:gdLst/>
              <a:ahLst/>
              <a:cxnLst/>
              <a:rect l="l" t="t" r="r" b="b"/>
              <a:pathLst>
                <a:path w="3309" h="3042" extrusionOk="0">
                  <a:moveTo>
                    <a:pt x="263" y="0"/>
                  </a:moveTo>
                  <a:cubicBezTo>
                    <a:pt x="175" y="17"/>
                    <a:pt x="89" y="34"/>
                    <a:pt x="1" y="48"/>
                  </a:cubicBezTo>
                  <a:lnTo>
                    <a:pt x="2996" y="3042"/>
                  </a:lnTo>
                  <a:lnTo>
                    <a:pt x="3309" y="3042"/>
                  </a:lnTo>
                  <a:lnTo>
                    <a:pt x="263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9"/>
            <p:cNvSpPr/>
            <p:nvPr/>
          </p:nvSpPr>
          <p:spPr>
            <a:xfrm>
              <a:off x="8228689" y="4922320"/>
              <a:ext cx="308709" cy="276127"/>
            </a:xfrm>
            <a:custGeom>
              <a:avLst/>
              <a:gdLst/>
              <a:ahLst/>
              <a:cxnLst/>
              <a:rect l="l" t="t" r="r" b="b"/>
              <a:pathLst>
                <a:path w="4079" h="3868" extrusionOk="0">
                  <a:moveTo>
                    <a:pt x="213" y="1"/>
                  </a:moveTo>
                  <a:cubicBezTo>
                    <a:pt x="141" y="34"/>
                    <a:pt x="73" y="66"/>
                    <a:pt x="1" y="100"/>
                  </a:cubicBezTo>
                  <a:lnTo>
                    <a:pt x="3769" y="3867"/>
                  </a:lnTo>
                  <a:lnTo>
                    <a:pt x="4079" y="3867"/>
                  </a:lnTo>
                  <a:lnTo>
                    <a:pt x="213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9"/>
            <p:cNvSpPr/>
            <p:nvPr/>
          </p:nvSpPr>
          <p:spPr>
            <a:xfrm>
              <a:off x="8383154" y="4844222"/>
              <a:ext cx="391203" cy="354939"/>
            </a:xfrm>
            <a:custGeom>
              <a:avLst/>
              <a:gdLst/>
              <a:ahLst/>
              <a:cxnLst/>
              <a:rect l="l" t="t" r="r" b="b"/>
              <a:pathLst>
                <a:path w="5169" h="4972" extrusionOk="0">
                  <a:moveTo>
                    <a:pt x="198" y="1"/>
                  </a:moveTo>
                  <a:cubicBezTo>
                    <a:pt x="134" y="39"/>
                    <a:pt x="65" y="76"/>
                    <a:pt x="1" y="114"/>
                  </a:cubicBezTo>
                  <a:lnTo>
                    <a:pt x="4855" y="4971"/>
                  </a:lnTo>
                  <a:lnTo>
                    <a:pt x="5169" y="4971"/>
                  </a:lnTo>
                  <a:lnTo>
                    <a:pt x="198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9"/>
            <p:cNvSpPr/>
            <p:nvPr/>
          </p:nvSpPr>
          <p:spPr>
            <a:xfrm>
              <a:off x="7938905" y="4990209"/>
              <a:ext cx="243244" cy="207238"/>
            </a:xfrm>
            <a:custGeom>
              <a:avLst/>
              <a:gdLst/>
              <a:ahLst/>
              <a:cxnLst/>
              <a:rect l="l" t="t" r="r" b="b"/>
              <a:pathLst>
                <a:path w="3214" h="2903" extrusionOk="0">
                  <a:moveTo>
                    <a:pt x="1" y="0"/>
                  </a:moveTo>
                  <a:lnTo>
                    <a:pt x="2900" y="2899"/>
                  </a:lnTo>
                  <a:lnTo>
                    <a:pt x="3213" y="2903"/>
                  </a:lnTo>
                  <a:lnTo>
                    <a:pt x="325" y="14"/>
                  </a:lnTo>
                  <a:cubicBezTo>
                    <a:pt x="216" y="11"/>
                    <a:pt x="106" y="7"/>
                    <a:pt x="1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9"/>
            <p:cNvSpPr/>
            <p:nvPr/>
          </p:nvSpPr>
          <p:spPr>
            <a:xfrm>
              <a:off x="8144153" y="4955372"/>
              <a:ext cx="274879" cy="242860"/>
            </a:xfrm>
            <a:custGeom>
              <a:avLst/>
              <a:gdLst/>
              <a:ahLst/>
              <a:cxnLst/>
              <a:rect l="l" t="t" r="r" b="b"/>
              <a:pathLst>
                <a:path w="3632" h="3402" extrusionOk="0">
                  <a:moveTo>
                    <a:pt x="232" y="1"/>
                  </a:moveTo>
                  <a:cubicBezTo>
                    <a:pt x="154" y="29"/>
                    <a:pt x="79" y="55"/>
                    <a:pt x="1" y="79"/>
                  </a:cubicBezTo>
                  <a:lnTo>
                    <a:pt x="3319" y="3398"/>
                  </a:lnTo>
                  <a:lnTo>
                    <a:pt x="3632" y="3401"/>
                  </a:lnTo>
                  <a:lnTo>
                    <a:pt x="232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9"/>
            <p:cNvSpPr/>
            <p:nvPr/>
          </p:nvSpPr>
          <p:spPr>
            <a:xfrm>
              <a:off x="8307322" y="4884413"/>
              <a:ext cx="348745" cy="314462"/>
            </a:xfrm>
            <a:custGeom>
              <a:avLst/>
              <a:gdLst/>
              <a:ahLst/>
              <a:cxnLst/>
              <a:rect l="l" t="t" r="r" b="b"/>
              <a:pathLst>
                <a:path w="4608" h="4405" extrusionOk="0">
                  <a:moveTo>
                    <a:pt x="202" y="0"/>
                  </a:moveTo>
                  <a:cubicBezTo>
                    <a:pt x="134" y="38"/>
                    <a:pt x="66" y="72"/>
                    <a:pt x="1" y="109"/>
                  </a:cubicBezTo>
                  <a:lnTo>
                    <a:pt x="4293" y="4402"/>
                  </a:lnTo>
                  <a:lnTo>
                    <a:pt x="4607" y="4405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9"/>
            <p:cNvSpPr/>
            <p:nvPr/>
          </p:nvSpPr>
          <p:spPr>
            <a:xfrm>
              <a:off x="7772103" y="4944236"/>
              <a:ext cx="291756" cy="252712"/>
            </a:xfrm>
            <a:custGeom>
              <a:avLst/>
              <a:gdLst/>
              <a:ahLst/>
              <a:cxnLst/>
              <a:rect l="l" t="t" r="r" b="b"/>
              <a:pathLst>
                <a:path w="3855" h="3540" extrusionOk="0">
                  <a:moveTo>
                    <a:pt x="1" y="1"/>
                  </a:moveTo>
                  <a:lnTo>
                    <a:pt x="1013" y="1012"/>
                  </a:lnTo>
                  <a:lnTo>
                    <a:pt x="1040" y="1040"/>
                  </a:lnTo>
                  <a:lnTo>
                    <a:pt x="1067" y="1067"/>
                  </a:lnTo>
                  <a:lnTo>
                    <a:pt x="3540" y="3540"/>
                  </a:lnTo>
                  <a:lnTo>
                    <a:pt x="3854" y="3540"/>
                  </a:lnTo>
                  <a:lnTo>
                    <a:pt x="1224" y="910"/>
                  </a:lnTo>
                  <a:lnTo>
                    <a:pt x="1197" y="883"/>
                  </a:lnTo>
                  <a:lnTo>
                    <a:pt x="1169" y="856"/>
                  </a:lnTo>
                  <a:lnTo>
                    <a:pt x="576" y="266"/>
                  </a:lnTo>
                  <a:cubicBezTo>
                    <a:pt x="382" y="188"/>
                    <a:pt x="188" y="95"/>
                    <a:pt x="1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9"/>
            <p:cNvSpPr/>
            <p:nvPr/>
          </p:nvSpPr>
          <p:spPr>
            <a:xfrm>
              <a:off x="7409362" y="4713440"/>
              <a:ext cx="535832" cy="483293"/>
            </a:xfrm>
            <a:custGeom>
              <a:avLst/>
              <a:gdLst/>
              <a:ahLst/>
              <a:cxnLst/>
              <a:rect l="l" t="t" r="r" b="b"/>
              <a:pathLst>
                <a:path w="7080" h="6770" extrusionOk="0">
                  <a:moveTo>
                    <a:pt x="1" y="1"/>
                  </a:moveTo>
                  <a:lnTo>
                    <a:pt x="5026" y="5025"/>
                  </a:lnTo>
                  <a:lnTo>
                    <a:pt x="5053" y="5053"/>
                  </a:lnTo>
                  <a:lnTo>
                    <a:pt x="5080" y="5080"/>
                  </a:lnTo>
                  <a:lnTo>
                    <a:pt x="6767" y="6770"/>
                  </a:lnTo>
                  <a:lnTo>
                    <a:pt x="7080" y="6770"/>
                  </a:lnTo>
                  <a:lnTo>
                    <a:pt x="5237" y="4923"/>
                  </a:lnTo>
                  <a:lnTo>
                    <a:pt x="5210" y="4896"/>
                  </a:lnTo>
                  <a:lnTo>
                    <a:pt x="5182" y="4869"/>
                  </a:lnTo>
                  <a:lnTo>
                    <a:pt x="726" y="413"/>
                  </a:lnTo>
                  <a:cubicBezTo>
                    <a:pt x="495" y="270"/>
                    <a:pt x="256" y="130"/>
                    <a:pt x="11" y="4"/>
                  </a:cubicBezTo>
                  <a:cubicBezTo>
                    <a:pt x="7" y="4"/>
                    <a:pt x="4" y="1"/>
                    <a:pt x="1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9"/>
            <p:cNvSpPr/>
            <p:nvPr/>
          </p:nvSpPr>
          <p:spPr>
            <a:xfrm>
              <a:off x="7235068" y="4660399"/>
              <a:ext cx="591837" cy="535835"/>
            </a:xfrm>
            <a:custGeom>
              <a:avLst/>
              <a:gdLst/>
              <a:ahLst/>
              <a:cxnLst/>
              <a:rect l="l" t="t" r="r" b="b"/>
              <a:pathLst>
                <a:path w="7820" h="7506" extrusionOk="0">
                  <a:moveTo>
                    <a:pt x="1" y="1"/>
                  </a:moveTo>
                  <a:lnTo>
                    <a:pt x="6548" y="6549"/>
                  </a:lnTo>
                  <a:lnTo>
                    <a:pt x="6576" y="6576"/>
                  </a:lnTo>
                  <a:lnTo>
                    <a:pt x="7505" y="7505"/>
                  </a:lnTo>
                  <a:lnTo>
                    <a:pt x="7819" y="7505"/>
                  </a:lnTo>
                  <a:lnTo>
                    <a:pt x="6760" y="6447"/>
                  </a:lnTo>
                  <a:lnTo>
                    <a:pt x="6732" y="6419"/>
                  </a:lnTo>
                  <a:lnTo>
                    <a:pt x="389" y="76"/>
                  </a:lnTo>
                  <a:cubicBezTo>
                    <a:pt x="260" y="49"/>
                    <a:pt x="130" y="21"/>
                    <a:pt x="1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9"/>
            <p:cNvSpPr/>
            <p:nvPr/>
          </p:nvSpPr>
          <p:spPr>
            <a:xfrm>
              <a:off x="7107999" y="4651689"/>
              <a:ext cx="600541" cy="544330"/>
            </a:xfrm>
            <a:custGeom>
              <a:avLst/>
              <a:gdLst/>
              <a:ahLst/>
              <a:cxnLst/>
              <a:rect l="l" t="t" r="r" b="b"/>
              <a:pathLst>
                <a:path w="7935" h="7625" extrusionOk="0">
                  <a:moveTo>
                    <a:pt x="156" y="1"/>
                  </a:moveTo>
                  <a:cubicBezTo>
                    <a:pt x="103" y="1"/>
                    <a:pt x="51" y="2"/>
                    <a:pt x="0" y="3"/>
                  </a:cubicBezTo>
                  <a:lnTo>
                    <a:pt x="7447" y="7451"/>
                  </a:lnTo>
                  <a:lnTo>
                    <a:pt x="7475" y="7478"/>
                  </a:lnTo>
                  <a:lnTo>
                    <a:pt x="7502" y="7505"/>
                  </a:lnTo>
                  <a:lnTo>
                    <a:pt x="7621" y="7624"/>
                  </a:lnTo>
                  <a:lnTo>
                    <a:pt x="7934" y="7624"/>
                  </a:lnTo>
                  <a:lnTo>
                    <a:pt x="7659" y="7349"/>
                  </a:lnTo>
                  <a:lnTo>
                    <a:pt x="7631" y="7321"/>
                  </a:lnTo>
                  <a:lnTo>
                    <a:pt x="7604" y="7294"/>
                  </a:lnTo>
                  <a:lnTo>
                    <a:pt x="313" y="3"/>
                  </a:lnTo>
                  <a:cubicBezTo>
                    <a:pt x="261" y="2"/>
                    <a:pt x="208" y="1"/>
                    <a:pt x="156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9"/>
            <p:cNvSpPr/>
            <p:nvPr/>
          </p:nvSpPr>
          <p:spPr>
            <a:xfrm>
              <a:off x="6522452" y="4869065"/>
              <a:ext cx="356919" cy="324528"/>
            </a:xfrm>
            <a:custGeom>
              <a:avLst/>
              <a:gdLst/>
              <a:ahLst/>
              <a:cxnLst/>
              <a:rect l="l" t="t" r="r" b="b"/>
              <a:pathLst>
                <a:path w="4716" h="4546" extrusionOk="0">
                  <a:moveTo>
                    <a:pt x="171" y="0"/>
                  </a:moveTo>
                  <a:cubicBezTo>
                    <a:pt x="113" y="49"/>
                    <a:pt x="58" y="96"/>
                    <a:pt x="0" y="140"/>
                  </a:cubicBezTo>
                  <a:lnTo>
                    <a:pt x="1926" y="2065"/>
                  </a:lnTo>
                  <a:lnTo>
                    <a:pt x="1953" y="2093"/>
                  </a:lnTo>
                  <a:lnTo>
                    <a:pt x="1980" y="2120"/>
                  </a:lnTo>
                  <a:lnTo>
                    <a:pt x="4402" y="4541"/>
                  </a:lnTo>
                  <a:lnTo>
                    <a:pt x="4715" y="4546"/>
                  </a:lnTo>
                  <a:lnTo>
                    <a:pt x="4715" y="4546"/>
                  </a:lnTo>
                  <a:lnTo>
                    <a:pt x="2133" y="1963"/>
                  </a:lnTo>
                  <a:lnTo>
                    <a:pt x="2106" y="1936"/>
                  </a:lnTo>
                  <a:lnTo>
                    <a:pt x="2079" y="1909"/>
                  </a:lnTo>
                  <a:lnTo>
                    <a:pt x="171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9"/>
            <p:cNvSpPr/>
            <p:nvPr/>
          </p:nvSpPr>
          <p:spPr>
            <a:xfrm>
              <a:off x="6658527" y="4776403"/>
              <a:ext cx="457728" cy="417902"/>
            </a:xfrm>
            <a:custGeom>
              <a:avLst/>
              <a:gdLst/>
              <a:ahLst/>
              <a:cxnLst/>
              <a:rect l="l" t="t" r="r" b="b"/>
              <a:pathLst>
                <a:path w="6048" h="5854" extrusionOk="0">
                  <a:moveTo>
                    <a:pt x="196" y="1"/>
                  </a:moveTo>
                  <a:cubicBezTo>
                    <a:pt x="131" y="39"/>
                    <a:pt x="66" y="79"/>
                    <a:pt x="1" y="116"/>
                  </a:cubicBezTo>
                  <a:lnTo>
                    <a:pt x="1688" y="1803"/>
                  </a:lnTo>
                  <a:lnTo>
                    <a:pt x="1715" y="1830"/>
                  </a:lnTo>
                  <a:lnTo>
                    <a:pt x="1742" y="1858"/>
                  </a:lnTo>
                  <a:lnTo>
                    <a:pt x="5735" y="5850"/>
                  </a:lnTo>
                  <a:lnTo>
                    <a:pt x="6048" y="5853"/>
                  </a:lnTo>
                  <a:lnTo>
                    <a:pt x="1868" y="1674"/>
                  </a:lnTo>
                  <a:lnTo>
                    <a:pt x="196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9"/>
            <p:cNvSpPr/>
            <p:nvPr/>
          </p:nvSpPr>
          <p:spPr>
            <a:xfrm>
              <a:off x="6814582" y="4703231"/>
              <a:ext cx="538405" cy="491788"/>
            </a:xfrm>
            <a:custGeom>
              <a:avLst/>
              <a:gdLst/>
              <a:ahLst/>
              <a:cxnLst/>
              <a:rect l="l" t="t" r="r" b="b"/>
              <a:pathLst>
                <a:path w="7114" h="6889" extrusionOk="0">
                  <a:moveTo>
                    <a:pt x="225" y="1"/>
                  </a:moveTo>
                  <a:cubicBezTo>
                    <a:pt x="151" y="28"/>
                    <a:pt x="75" y="55"/>
                    <a:pt x="0" y="82"/>
                  </a:cubicBezTo>
                  <a:lnTo>
                    <a:pt x="1209" y="1295"/>
                  </a:lnTo>
                  <a:lnTo>
                    <a:pt x="6800" y="6885"/>
                  </a:lnTo>
                  <a:lnTo>
                    <a:pt x="7113" y="6889"/>
                  </a:lnTo>
                  <a:lnTo>
                    <a:pt x="1393" y="1166"/>
                  </a:lnTo>
                  <a:lnTo>
                    <a:pt x="1366" y="1138"/>
                  </a:lnTo>
                  <a:lnTo>
                    <a:pt x="1339" y="1111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9"/>
            <p:cNvSpPr/>
            <p:nvPr/>
          </p:nvSpPr>
          <p:spPr>
            <a:xfrm>
              <a:off x="6999699" y="4657971"/>
              <a:ext cx="590172" cy="537548"/>
            </a:xfrm>
            <a:custGeom>
              <a:avLst/>
              <a:gdLst/>
              <a:ahLst/>
              <a:cxnLst/>
              <a:rect l="l" t="t" r="r" b="b"/>
              <a:pathLst>
                <a:path w="7798" h="7530" extrusionOk="0">
                  <a:moveTo>
                    <a:pt x="269" y="1"/>
                  </a:moveTo>
                  <a:cubicBezTo>
                    <a:pt x="181" y="14"/>
                    <a:pt x="89" y="28"/>
                    <a:pt x="0" y="42"/>
                  </a:cubicBezTo>
                  <a:lnTo>
                    <a:pt x="296" y="341"/>
                  </a:lnTo>
                  <a:lnTo>
                    <a:pt x="324" y="369"/>
                  </a:lnTo>
                  <a:lnTo>
                    <a:pt x="351" y="396"/>
                  </a:lnTo>
                  <a:lnTo>
                    <a:pt x="7485" y="7530"/>
                  </a:lnTo>
                  <a:lnTo>
                    <a:pt x="7798" y="7530"/>
                  </a:lnTo>
                  <a:lnTo>
                    <a:pt x="508" y="239"/>
                  </a:lnTo>
                  <a:lnTo>
                    <a:pt x="480" y="212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9"/>
            <p:cNvSpPr/>
            <p:nvPr/>
          </p:nvSpPr>
          <p:spPr>
            <a:xfrm>
              <a:off x="6588446" y="4820664"/>
              <a:ext cx="409291" cy="373142"/>
            </a:xfrm>
            <a:custGeom>
              <a:avLst/>
              <a:gdLst/>
              <a:ahLst/>
              <a:cxnLst/>
              <a:rect l="l" t="t" r="r" b="b"/>
              <a:pathLst>
                <a:path w="5408" h="5227" extrusionOk="0">
                  <a:moveTo>
                    <a:pt x="181" y="1"/>
                  </a:moveTo>
                  <a:cubicBezTo>
                    <a:pt x="120" y="45"/>
                    <a:pt x="59" y="86"/>
                    <a:pt x="1" y="130"/>
                  </a:cubicBezTo>
                  <a:lnTo>
                    <a:pt x="1834" y="1963"/>
                  </a:lnTo>
                  <a:lnTo>
                    <a:pt x="1861" y="1990"/>
                  </a:lnTo>
                  <a:lnTo>
                    <a:pt x="1888" y="2018"/>
                  </a:lnTo>
                  <a:lnTo>
                    <a:pt x="5093" y="5227"/>
                  </a:lnTo>
                  <a:lnTo>
                    <a:pt x="5407" y="5227"/>
                  </a:lnTo>
                  <a:lnTo>
                    <a:pt x="2041" y="1861"/>
                  </a:lnTo>
                  <a:lnTo>
                    <a:pt x="2014" y="1834"/>
                  </a:lnTo>
                  <a:lnTo>
                    <a:pt x="1987" y="1806"/>
                  </a:lnTo>
                  <a:lnTo>
                    <a:pt x="181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9"/>
            <p:cNvSpPr/>
            <p:nvPr/>
          </p:nvSpPr>
          <p:spPr>
            <a:xfrm>
              <a:off x="6733603" y="4736783"/>
              <a:ext cx="501094" cy="457737"/>
            </a:xfrm>
            <a:custGeom>
              <a:avLst/>
              <a:gdLst/>
              <a:ahLst/>
              <a:cxnLst/>
              <a:rect l="l" t="t" r="r" b="b"/>
              <a:pathLst>
                <a:path w="6621" h="6412" extrusionOk="0">
                  <a:moveTo>
                    <a:pt x="208" y="1"/>
                  </a:moveTo>
                  <a:cubicBezTo>
                    <a:pt x="141" y="34"/>
                    <a:pt x="69" y="69"/>
                    <a:pt x="1" y="103"/>
                  </a:cubicBezTo>
                  <a:lnTo>
                    <a:pt x="1476" y="1578"/>
                  </a:lnTo>
                  <a:lnTo>
                    <a:pt x="1503" y="1605"/>
                  </a:lnTo>
                  <a:lnTo>
                    <a:pt x="1527" y="1632"/>
                  </a:lnTo>
                  <a:lnTo>
                    <a:pt x="6306" y="6412"/>
                  </a:lnTo>
                  <a:lnTo>
                    <a:pt x="6620" y="6412"/>
                  </a:lnTo>
                  <a:lnTo>
                    <a:pt x="1683" y="1476"/>
                  </a:lnTo>
                  <a:lnTo>
                    <a:pt x="1656" y="1448"/>
                  </a:lnTo>
                  <a:lnTo>
                    <a:pt x="1629" y="1421"/>
                  </a:lnTo>
                  <a:lnTo>
                    <a:pt x="208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9"/>
            <p:cNvSpPr/>
            <p:nvPr/>
          </p:nvSpPr>
          <p:spPr>
            <a:xfrm>
              <a:off x="6902751" y="4676461"/>
              <a:ext cx="568830" cy="518844"/>
            </a:xfrm>
            <a:custGeom>
              <a:avLst/>
              <a:gdLst/>
              <a:ahLst/>
              <a:cxnLst/>
              <a:rect l="l" t="t" r="r" b="b"/>
              <a:pathLst>
                <a:path w="7516" h="7268" extrusionOk="0">
                  <a:moveTo>
                    <a:pt x="246" y="0"/>
                  </a:moveTo>
                  <a:cubicBezTo>
                    <a:pt x="164" y="21"/>
                    <a:pt x="82" y="41"/>
                    <a:pt x="0" y="65"/>
                  </a:cubicBezTo>
                  <a:lnTo>
                    <a:pt x="797" y="862"/>
                  </a:lnTo>
                  <a:lnTo>
                    <a:pt x="825" y="890"/>
                  </a:lnTo>
                  <a:lnTo>
                    <a:pt x="852" y="917"/>
                  </a:lnTo>
                  <a:lnTo>
                    <a:pt x="7203" y="7267"/>
                  </a:lnTo>
                  <a:lnTo>
                    <a:pt x="7516" y="7267"/>
                  </a:lnTo>
                  <a:lnTo>
                    <a:pt x="1009" y="760"/>
                  </a:lnTo>
                  <a:lnTo>
                    <a:pt x="981" y="733"/>
                  </a:lnTo>
                  <a:lnTo>
                    <a:pt x="954" y="706"/>
                  </a:lnTo>
                  <a:lnTo>
                    <a:pt x="246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9"/>
            <p:cNvSpPr/>
            <p:nvPr/>
          </p:nvSpPr>
          <p:spPr>
            <a:xfrm>
              <a:off x="6401059" y="4975789"/>
              <a:ext cx="241351" cy="217018"/>
            </a:xfrm>
            <a:custGeom>
              <a:avLst/>
              <a:gdLst/>
              <a:ahLst/>
              <a:cxnLst/>
              <a:rect l="l" t="t" r="r" b="b"/>
              <a:pathLst>
                <a:path w="3189" h="3040" extrusionOk="0">
                  <a:moveTo>
                    <a:pt x="153" y="1"/>
                  </a:moveTo>
                  <a:cubicBezTo>
                    <a:pt x="102" y="56"/>
                    <a:pt x="51" y="107"/>
                    <a:pt x="0" y="161"/>
                  </a:cubicBezTo>
                  <a:lnTo>
                    <a:pt x="1969" y="2131"/>
                  </a:lnTo>
                  <a:lnTo>
                    <a:pt x="1997" y="2158"/>
                  </a:lnTo>
                  <a:lnTo>
                    <a:pt x="2876" y="3037"/>
                  </a:lnTo>
                  <a:lnTo>
                    <a:pt x="3189" y="3040"/>
                  </a:lnTo>
                  <a:lnTo>
                    <a:pt x="2177" y="2029"/>
                  </a:lnTo>
                  <a:lnTo>
                    <a:pt x="2150" y="2001"/>
                  </a:lnTo>
                  <a:lnTo>
                    <a:pt x="153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9"/>
            <p:cNvSpPr/>
            <p:nvPr/>
          </p:nvSpPr>
          <p:spPr>
            <a:xfrm>
              <a:off x="6344525" y="5033470"/>
              <a:ext cx="179519" cy="158909"/>
            </a:xfrm>
            <a:custGeom>
              <a:avLst/>
              <a:gdLst/>
              <a:ahLst/>
              <a:cxnLst/>
              <a:rect l="l" t="t" r="r" b="b"/>
              <a:pathLst>
                <a:path w="2372" h="2226" extrusionOk="0">
                  <a:moveTo>
                    <a:pt x="144" y="1"/>
                  </a:moveTo>
                  <a:cubicBezTo>
                    <a:pt x="96" y="55"/>
                    <a:pt x="49" y="113"/>
                    <a:pt x="1" y="167"/>
                  </a:cubicBezTo>
                  <a:lnTo>
                    <a:pt x="1936" y="2103"/>
                  </a:lnTo>
                  <a:lnTo>
                    <a:pt x="1963" y="2130"/>
                  </a:lnTo>
                  <a:lnTo>
                    <a:pt x="1991" y="2157"/>
                  </a:lnTo>
                  <a:lnTo>
                    <a:pt x="2059" y="2225"/>
                  </a:lnTo>
                  <a:lnTo>
                    <a:pt x="2372" y="2225"/>
                  </a:lnTo>
                  <a:lnTo>
                    <a:pt x="2144" y="2001"/>
                  </a:lnTo>
                  <a:lnTo>
                    <a:pt x="2117" y="1973"/>
                  </a:lnTo>
                  <a:lnTo>
                    <a:pt x="2093" y="1946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9"/>
            <p:cNvSpPr/>
            <p:nvPr/>
          </p:nvSpPr>
          <p:spPr>
            <a:xfrm>
              <a:off x="6460090" y="4920892"/>
              <a:ext cx="300687" cy="272201"/>
            </a:xfrm>
            <a:custGeom>
              <a:avLst/>
              <a:gdLst/>
              <a:ahLst/>
              <a:cxnLst/>
              <a:rect l="l" t="t" r="r" b="b"/>
              <a:pathLst>
                <a:path w="3973" h="3813" extrusionOk="0">
                  <a:moveTo>
                    <a:pt x="164" y="1"/>
                  </a:moveTo>
                  <a:cubicBezTo>
                    <a:pt x="109" y="51"/>
                    <a:pt x="55" y="103"/>
                    <a:pt x="0" y="153"/>
                  </a:cubicBezTo>
                  <a:lnTo>
                    <a:pt x="1969" y="2119"/>
                  </a:lnTo>
                  <a:lnTo>
                    <a:pt x="1997" y="2147"/>
                  </a:lnTo>
                  <a:lnTo>
                    <a:pt x="2024" y="2174"/>
                  </a:lnTo>
                  <a:lnTo>
                    <a:pt x="3659" y="3812"/>
                  </a:lnTo>
                  <a:lnTo>
                    <a:pt x="3972" y="3812"/>
                  </a:lnTo>
                  <a:lnTo>
                    <a:pt x="2177" y="2017"/>
                  </a:lnTo>
                  <a:lnTo>
                    <a:pt x="2150" y="1990"/>
                  </a:lnTo>
                  <a:lnTo>
                    <a:pt x="2123" y="1963"/>
                  </a:lnTo>
                  <a:lnTo>
                    <a:pt x="164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9"/>
            <p:cNvSpPr/>
            <p:nvPr/>
          </p:nvSpPr>
          <p:spPr>
            <a:xfrm>
              <a:off x="6290110" y="5093293"/>
              <a:ext cx="115416" cy="98872"/>
            </a:xfrm>
            <a:custGeom>
              <a:avLst/>
              <a:gdLst/>
              <a:ahLst/>
              <a:cxnLst/>
              <a:rect l="l" t="t" r="r" b="b"/>
              <a:pathLst>
                <a:path w="1525" h="1385" extrusionOk="0">
                  <a:moveTo>
                    <a:pt x="144" y="1"/>
                  </a:moveTo>
                  <a:cubicBezTo>
                    <a:pt x="97" y="59"/>
                    <a:pt x="49" y="117"/>
                    <a:pt x="1" y="174"/>
                  </a:cubicBezTo>
                  <a:lnTo>
                    <a:pt x="1210" y="1380"/>
                  </a:lnTo>
                  <a:lnTo>
                    <a:pt x="1524" y="1384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solidFill>
          <a:schemeClr val="accent1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2" name="Google Shape;222;p10"/>
          <p:cNvGrpSpPr/>
          <p:nvPr/>
        </p:nvGrpSpPr>
        <p:grpSpPr>
          <a:xfrm>
            <a:off x="2288000" y="-49525"/>
            <a:ext cx="5329733" cy="6118420"/>
            <a:chOff x="2288000" y="-49525"/>
            <a:chExt cx="5329733" cy="6118420"/>
          </a:xfrm>
        </p:grpSpPr>
        <p:sp>
          <p:nvSpPr>
            <p:cNvPr id="223" name="Google Shape;223;p10"/>
            <p:cNvSpPr/>
            <p:nvPr/>
          </p:nvSpPr>
          <p:spPr>
            <a:xfrm rot="-4421961">
              <a:off x="2777637" y="1686086"/>
              <a:ext cx="5541644" cy="2691324"/>
            </a:xfrm>
            <a:custGeom>
              <a:avLst/>
              <a:gdLst/>
              <a:ahLst/>
              <a:cxnLst/>
              <a:rect l="l" t="t" r="r" b="b"/>
              <a:pathLst>
                <a:path w="69245" h="41724" extrusionOk="0">
                  <a:moveTo>
                    <a:pt x="39740" y="1"/>
                  </a:moveTo>
                  <a:cubicBezTo>
                    <a:pt x="40411" y="1858"/>
                    <a:pt x="39627" y="4177"/>
                    <a:pt x="37897" y="5165"/>
                  </a:cubicBezTo>
                  <a:cubicBezTo>
                    <a:pt x="37001" y="5676"/>
                    <a:pt x="36016" y="5826"/>
                    <a:pt x="34992" y="5826"/>
                  </a:cubicBezTo>
                  <a:cubicBezTo>
                    <a:pt x="34261" y="5826"/>
                    <a:pt x="33509" y="5749"/>
                    <a:pt x="32756" y="5673"/>
                  </a:cubicBezTo>
                  <a:cubicBezTo>
                    <a:pt x="32006" y="5597"/>
                    <a:pt x="31256" y="5519"/>
                    <a:pt x="30520" y="5519"/>
                  </a:cubicBezTo>
                  <a:cubicBezTo>
                    <a:pt x="30427" y="5519"/>
                    <a:pt x="30334" y="5520"/>
                    <a:pt x="30241" y="5523"/>
                  </a:cubicBezTo>
                  <a:cubicBezTo>
                    <a:pt x="26889" y="5608"/>
                    <a:pt x="23867" y="7523"/>
                    <a:pt x="21282" y="9658"/>
                  </a:cubicBezTo>
                  <a:cubicBezTo>
                    <a:pt x="18696" y="11792"/>
                    <a:pt x="16309" y="14240"/>
                    <a:pt x="13317" y="15753"/>
                  </a:cubicBezTo>
                  <a:cubicBezTo>
                    <a:pt x="11208" y="16818"/>
                    <a:pt x="8846" y="17353"/>
                    <a:pt x="6484" y="17353"/>
                  </a:cubicBezTo>
                  <a:cubicBezTo>
                    <a:pt x="4321" y="17353"/>
                    <a:pt x="2158" y="16904"/>
                    <a:pt x="191" y="16002"/>
                  </a:cubicBezTo>
                  <a:cubicBezTo>
                    <a:pt x="126" y="15971"/>
                    <a:pt x="65" y="15937"/>
                    <a:pt x="1" y="15907"/>
                  </a:cubicBezTo>
                  <a:lnTo>
                    <a:pt x="1" y="40275"/>
                  </a:lnTo>
                  <a:cubicBezTo>
                    <a:pt x="2507" y="41245"/>
                    <a:pt x="5200" y="41724"/>
                    <a:pt x="7895" y="41724"/>
                  </a:cubicBezTo>
                  <a:cubicBezTo>
                    <a:pt x="12645" y="41724"/>
                    <a:pt x="17404" y="40237"/>
                    <a:pt x="21173" y="37335"/>
                  </a:cubicBezTo>
                  <a:cubicBezTo>
                    <a:pt x="28259" y="31877"/>
                    <a:pt x="31281" y="22682"/>
                    <a:pt x="37133" y="15916"/>
                  </a:cubicBezTo>
                  <a:cubicBezTo>
                    <a:pt x="41746" y="10586"/>
                    <a:pt x="48164" y="6848"/>
                    <a:pt x="55080" y="5468"/>
                  </a:cubicBezTo>
                  <a:cubicBezTo>
                    <a:pt x="58218" y="4845"/>
                    <a:pt x="61474" y="4682"/>
                    <a:pt x="64458" y="3534"/>
                  </a:cubicBezTo>
                  <a:cubicBezTo>
                    <a:pt x="66318" y="2818"/>
                    <a:pt x="68097" y="1592"/>
                    <a:pt x="692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10"/>
            <p:cNvSpPr/>
            <p:nvPr/>
          </p:nvSpPr>
          <p:spPr>
            <a:xfrm>
              <a:off x="2288000" y="-49525"/>
              <a:ext cx="2743200" cy="5646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5" name="Google Shape;225;p10"/>
          <p:cNvSpPr txBox="1">
            <a:spLocks noGrp="1"/>
          </p:cNvSpPr>
          <p:nvPr>
            <p:ph type="title"/>
          </p:nvPr>
        </p:nvSpPr>
        <p:spPr>
          <a:xfrm>
            <a:off x="914400" y="989590"/>
            <a:ext cx="2743200" cy="159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26" name="Google Shape;226;p10"/>
          <p:cNvSpPr txBox="1">
            <a:spLocks noGrp="1"/>
          </p:cNvSpPr>
          <p:nvPr>
            <p:ph type="subTitle" idx="1"/>
          </p:nvPr>
        </p:nvSpPr>
        <p:spPr>
          <a:xfrm>
            <a:off x="914400" y="2602412"/>
            <a:ext cx="3657600" cy="186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grpSp>
        <p:nvGrpSpPr>
          <p:cNvPr id="227" name="Google Shape;227;p10"/>
          <p:cNvGrpSpPr/>
          <p:nvPr/>
        </p:nvGrpSpPr>
        <p:grpSpPr>
          <a:xfrm>
            <a:off x="4340695" y="4859500"/>
            <a:ext cx="2740195" cy="411348"/>
            <a:chOff x="3731103" y="4808559"/>
            <a:chExt cx="2740195" cy="335138"/>
          </a:xfrm>
        </p:grpSpPr>
        <p:sp>
          <p:nvSpPr>
            <p:cNvPr id="228" name="Google Shape;228;p10"/>
            <p:cNvSpPr/>
            <p:nvPr/>
          </p:nvSpPr>
          <p:spPr>
            <a:xfrm>
              <a:off x="4333158" y="4849734"/>
              <a:ext cx="1938475" cy="293962"/>
            </a:xfrm>
            <a:custGeom>
              <a:avLst/>
              <a:gdLst/>
              <a:ahLst/>
              <a:cxnLst/>
              <a:rect l="l" t="t" r="r" b="b"/>
              <a:pathLst>
                <a:path w="26621" h="9488" extrusionOk="0">
                  <a:moveTo>
                    <a:pt x="10146" y="1"/>
                  </a:moveTo>
                  <a:cubicBezTo>
                    <a:pt x="8817" y="1"/>
                    <a:pt x="7433" y="475"/>
                    <a:pt x="6262" y="1145"/>
                  </a:cubicBezTo>
                  <a:cubicBezTo>
                    <a:pt x="3158" y="2920"/>
                    <a:pt x="859" y="6023"/>
                    <a:pt x="1" y="9488"/>
                  </a:cubicBezTo>
                  <a:lnTo>
                    <a:pt x="26620" y="9488"/>
                  </a:lnTo>
                  <a:cubicBezTo>
                    <a:pt x="26617" y="9143"/>
                    <a:pt x="26593" y="8799"/>
                    <a:pt x="26498" y="8469"/>
                  </a:cubicBezTo>
                  <a:cubicBezTo>
                    <a:pt x="26007" y="6772"/>
                    <a:pt x="23963" y="6091"/>
                    <a:pt x="22202" y="6016"/>
                  </a:cubicBezTo>
                  <a:cubicBezTo>
                    <a:pt x="20437" y="5942"/>
                    <a:pt x="18550" y="6179"/>
                    <a:pt x="17017" y="5304"/>
                  </a:cubicBezTo>
                  <a:cubicBezTo>
                    <a:pt x="15112" y="4217"/>
                    <a:pt x="14363" y="1734"/>
                    <a:pt x="12482" y="610"/>
                  </a:cubicBezTo>
                  <a:cubicBezTo>
                    <a:pt x="11767" y="182"/>
                    <a:pt x="10967" y="1"/>
                    <a:pt x="101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10"/>
            <p:cNvSpPr/>
            <p:nvPr/>
          </p:nvSpPr>
          <p:spPr>
            <a:xfrm>
              <a:off x="3731103" y="4808559"/>
              <a:ext cx="2740195" cy="335138"/>
            </a:xfrm>
            <a:custGeom>
              <a:avLst/>
              <a:gdLst/>
              <a:ahLst/>
              <a:cxnLst/>
              <a:rect l="l" t="t" r="r" b="b"/>
              <a:pathLst>
                <a:path w="37631" h="10817" extrusionOk="0">
                  <a:moveTo>
                    <a:pt x="7277" y="4167"/>
                  </a:moveTo>
                  <a:cubicBezTo>
                    <a:pt x="5403" y="4167"/>
                    <a:pt x="3533" y="4862"/>
                    <a:pt x="2187" y="6115"/>
                  </a:cubicBezTo>
                  <a:cubicBezTo>
                    <a:pt x="876" y="7338"/>
                    <a:pt x="99" y="9059"/>
                    <a:pt x="0" y="10817"/>
                  </a:cubicBezTo>
                  <a:lnTo>
                    <a:pt x="8269" y="10817"/>
                  </a:lnTo>
                  <a:cubicBezTo>
                    <a:pt x="8783" y="8742"/>
                    <a:pt x="9811" y="6796"/>
                    <a:pt x="11222" y="5189"/>
                  </a:cubicBezTo>
                  <a:cubicBezTo>
                    <a:pt x="10476" y="4848"/>
                    <a:pt x="9716" y="4535"/>
                    <a:pt x="8912" y="4351"/>
                  </a:cubicBezTo>
                  <a:cubicBezTo>
                    <a:pt x="8377" y="4228"/>
                    <a:pt x="7825" y="4167"/>
                    <a:pt x="7277" y="4167"/>
                  </a:cubicBezTo>
                  <a:close/>
                  <a:moveTo>
                    <a:pt x="32561" y="0"/>
                  </a:moveTo>
                  <a:cubicBezTo>
                    <a:pt x="31471" y="0"/>
                    <a:pt x="30337" y="351"/>
                    <a:pt x="29342" y="815"/>
                  </a:cubicBezTo>
                  <a:cubicBezTo>
                    <a:pt x="27159" y="1829"/>
                    <a:pt x="25264" y="3326"/>
                    <a:pt x="23220" y="4582"/>
                  </a:cubicBezTo>
                  <a:cubicBezTo>
                    <a:pt x="23813" y="5383"/>
                    <a:pt x="24433" y="6146"/>
                    <a:pt x="25285" y="6633"/>
                  </a:cubicBezTo>
                  <a:cubicBezTo>
                    <a:pt x="26818" y="7508"/>
                    <a:pt x="28705" y="7271"/>
                    <a:pt x="30470" y="7345"/>
                  </a:cubicBezTo>
                  <a:cubicBezTo>
                    <a:pt x="32231" y="7420"/>
                    <a:pt x="34275" y="8101"/>
                    <a:pt x="34766" y="9798"/>
                  </a:cubicBezTo>
                  <a:cubicBezTo>
                    <a:pt x="34861" y="10128"/>
                    <a:pt x="34885" y="10472"/>
                    <a:pt x="34888" y="10817"/>
                  </a:cubicBezTo>
                  <a:lnTo>
                    <a:pt x="37481" y="10817"/>
                  </a:lnTo>
                  <a:cubicBezTo>
                    <a:pt x="37631" y="8285"/>
                    <a:pt x="37559" y="5747"/>
                    <a:pt x="36690" y="3373"/>
                  </a:cubicBezTo>
                  <a:cubicBezTo>
                    <a:pt x="36272" y="2228"/>
                    <a:pt x="35613" y="1087"/>
                    <a:pt x="34524" y="477"/>
                  </a:cubicBezTo>
                  <a:cubicBezTo>
                    <a:pt x="33917" y="140"/>
                    <a:pt x="33250" y="0"/>
                    <a:pt x="325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10"/>
            <p:cNvSpPr/>
            <p:nvPr/>
          </p:nvSpPr>
          <p:spPr>
            <a:xfrm>
              <a:off x="4333158" y="4950520"/>
              <a:ext cx="1938475" cy="193176"/>
            </a:xfrm>
            <a:custGeom>
              <a:avLst/>
              <a:gdLst/>
              <a:ahLst/>
              <a:cxnLst/>
              <a:rect l="l" t="t" r="r" b="b"/>
              <a:pathLst>
                <a:path w="26621" h="6235" extrusionOk="0">
                  <a:moveTo>
                    <a:pt x="14952" y="0"/>
                  </a:moveTo>
                  <a:cubicBezTo>
                    <a:pt x="14762" y="120"/>
                    <a:pt x="14570" y="232"/>
                    <a:pt x="14380" y="344"/>
                  </a:cubicBezTo>
                  <a:cubicBezTo>
                    <a:pt x="12537" y="1421"/>
                    <a:pt x="10425" y="2266"/>
                    <a:pt x="8299" y="2266"/>
                  </a:cubicBezTo>
                  <a:cubicBezTo>
                    <a:pt x="7812" y="2266"/>
                    <a:pt x="7321" y="2222"/>
                    <a:pt x="6834" y="2126"/>
                  </a:cubicBezTo>
                  <a:cubicBezTo>
                    <a:pt x="5465" y="1854"/>
                    <a:pt x="4224" y="1186"/>
                    <a:pt x="2954" y="607"/>
                  </a:cubicBezTo>
                  <a:cubicBezTo>
                    <a:pt x="1543" y="2214"/>
                    <a:pt x="515" y="4160"/>
                    <a:pt x="1" y="6235"/>
                  </a:cubicBezTo>
                  <a:lnTo>
                    <a:pt x="26620" y="6235"/>
                  </a:lnTo>
                  <a:cubicBezTo>
                    <a:pt x="26617" y="5890"/>
                    <a:pt x="26593" y="5546"/>
                    <a:pt x="26498" y="5216"/>
                  </a:cubicBezTo>
                  <a:cubicBezTo>
                    <a:pt x="26007" y="3519"/>
                    <a:pt x="23963" y="2838"/>
                    <a:pt x="22202" y="2763"/>
                  </a:cubicBezTo>
                  <a:cubicBezTo>
                    <a:pt x="20437" y="2689"/>
                    <a:pt x="18550" y="2926"/>
                    <a:pt x="17017" y="2051"/>
                  </a:cubicBezTo>
                  <a:cubicBezTo>
                    <a:pt x="16165" y="1564"/>
                    <a:pt x="15545" y="801"/>
                    <a:pt x="149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1" name="Google Shape;231;p10"/>
          <p:cNvGrpSpPr/>
          <p:nvPr/>
        </p:nvGrpSpPr>
        <p:grpSpPr>
          <a:xfrm>
            <a:off x="-665807" y="3431750"/>
            <a:ext cx="3632735" cy="2280574"/>
            <a:chOff x="-665807" y="3431750"/>
            <a:chExt cx="3632735" cy="2280574"/>
          </a:xfrm>
        </p:grpSpPr>
        <p:sp>
          <p:nvSpPr>
            <p:cNvPr id="232" name="Google Shape;232;p10"/>
            <p:cNvSpPr/>
            <p:nvPr/>
          </p:nvSpPr>
          <p:spPr>
            <a:xfrm rot="6847533" flipH="1">
              <a:off x="-356027" y="4216323"/>
              <a:ext cx="1115230" cy="1401371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33" name="Google Shape;233;p10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-221174" y="3431750"/>
              <a:ext cx="3188102" cy="179330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34" name="Google Shape;234;p10"/>
          <p:cNvGrpSpPr/>
          <p:nvPr/>
        </p:nvGrpSpPr>
        <p:grpSpPr>
          <a:xfrm>
            <a:off x="5536150" y="-152400"/>
            <a:ext cx="3785654" cy="5632544"/>
            <a:chOff x="5536150" y="-152400"/>
            <a:chExt cx="3785654" cy="5632544"/>
          </a:xfrm>
        </p:grpSpPr>
        <p:sp>
          <p:nvSpPr>
            <p:cNvPr id="235" name="Google Shape;235;p10"/>
            <p:cNvSpPr/>
            <p:nvPr/>
          </p:nvSpPr>
          <p:spPr>
            <a:xfrm rot="5400000">
              <a:off x="7067275" y="992343"/>
              <a:ext cx="3234092" cy="1126340"/>
            </a:xfrm>
            <a:custGeom>
              <a:avLst/>
              <a:gdLst/>
              <a:ahLst/>
              <a:cxnLst/>
              <a:rect l="l" t="t" r="r" b="b"/>
              <a:pathLst>
                <a:path w="40411" h="17354" extrusionOk="0">
                  <a:moveTo>
                    <a:pt x="1" y="1"/>
                  </a:moveTo>
                  <a:lnTo>
                    <a:pt x="1" y="15907"/>
                  </a:lnTo>
                  <a:cubicBezTo>
                    <a:pt x="65" y="15937"/>
                    <a:pt x="126" y="15971"/>
                    <a:pt x="191" y="16002"/>
                  </a:cubicBezTo>
                  <a:cubicBezTo>
                    <a:pt x="2158" y="16904"/>
                    <a:pt x="4321" y="17353"/>
                    <a:pt x="6484" y="17353"/>
                  </a:cubicBezTo>
                  <a:cubicBezTo>
                    <a:pt x="8846" y="17353"/>
                    <a:pt x="11208" y="16818"/>
                    <a:pt x="13317" y="15753"/>
                  </a:cubicBezTo>
                  <a:cubicBezTo>
                    <a:pt x="16309" y="14240"/>
                    <a:pt x="18696" y="11792"/>
                    <a:pt x="21282" y="9658"/>
                  </a:cubicBezTo>
                  <a:cubicBezTo>
                    <a:pt x="23867" y="7523"/>
                    <a:pt x="26889" y="5608"/>
                    <a:pt x="30241" y="5523"/>
                  </a:cubicBezTo>
                  <a:cubicBezTo>
                    <a:pt x="30334" y="5520"/>
                    <a:pt x="30427" y="5519"/>
                    <a:pt x="30520" y="5519"/>
                  </a:cubicBezTo>
                  <a:cubicBezTo>
                    <a:pt x="31256" y="5519"/>
                    <a:pt x="32006" y="5597"/>
                    <a:pt x="32756" y="5673"/>
                  </a:cubicBezTo>
                  <a:cubicBezTo>
                    <a:pt x="33509" y="5749"/>
                    <a:pt x="34261" y="5826"/>
                    <a:pt x="34992" y="5826"/>
                  </a:cubicBezTo>
                  <a:cubicBezTo>
                    <a:pt x="36016" y="5826"/>
                    <a:pt x="37001" y="5676"/>
                    <a:pt x="37897" y="5165"/>
                  </a:cubicBezTo>
                  <a:cubicBezTo>
                    <a:pt x="39627" y="4177"/>
                    <a:pt x="40411" y="1858"/>
                    <a:pt x="397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10"/>
            <p:cNvSpPr/>
            <p:nvPr/>
          </p:nvSpPr>
          <p:spPr>
            <a:xfrm rot="5400000">
              <a:off x="5122630" y="1355283"/>
              <a:ext cx="5541677" cy="2708045"/>
            </a:xfrm>
            <a:custGeom>
              <a:avLst/>
              <a:gdLst/>
              <a:ahLst/>
              <a:cxnLst/>
              <a:rect l="l" t="t" r="r" b="b"/>
              <a:pathLst>
                <a:path w="69245" h="41724" extrusionOk="0">
                  <a:moveTo>
                    <a:pt x="39740" y="1"/>
                  </a:moveTo>
                  <a:cubicBezTo>
                    <a:pt x="40411" y="1858"/>
                    <a:pt x="39627" y="4177"/>
                    <a:pt x="37897" y="5165"/>
                  </a:cubicBezTo>
                  <a:cubicBezTo>
                    <a:pt x="37001" y="5676"/>
                    <a:pt x="36016" y="5826"/>
                    <a:pt x="34992" y="5826"/>
                  </a:cubicBezTo>
                  <a:cubicBezTo>
                    <a:pt x="34261" y="5826"/>
                    <a:pt x="33509" y="5749"/>
                    <a:pt x="32756" y="5673"/>
                  </a:cubicBezTo>
                  <a:cubicBezTo>
                    <a:pt x="32006" y="5597"/>
                    <a:pt x="31256" y="5519"/>
                    <a:pt x="30520" y="5519"/>
                  </a:cubicBezTo>
                  <a:cubicBezTo>
                    <a:pt x="30427" y="5519"/>
                    <a:pt x="30334" y="5520"/>
                    <a:pt x="30241" y="5523"/>
                  </a:cubicBezTo>
                  <a:cubicBezTo>
                    <a:pt x="26889" y="5608"/>
                    <a:pt x="23867" y="7523"/>
                    <a:pt x="21282" y="9658"/>
                  </a:cubicBezTo>
                  <a:cubicBezTo>
                    <a:pt x="18696" y="11792"/>
                    <a:pt x="16309" y="14240"/>
                    <a:pt x="13317" y="15753"/>
                  </a:cubicBezTo>
                  <a:cubicBezTo>
                    <a:pt x="11208" y="16818"/>
                    <a:pt x="8846" y="17353"/>
                    <a:pt x="6484" y="17353"/>
                  </a:cubicBezTo>
                  <a:cubicBezTo>
                    <a:pt x="4321" y="17353"/>
                    <a:pt x="2158" y="16904"/>
                    <a:pt x="191" y="16002"/>
                  </a:cubicBezTo>
                  <a:cubicBezTo>
                    <a:pt x="126" y="15971"/>
                    <a:pt x="65" y="15937"/>
                    <a:pt x="1" y="15907"/>
                  </a:cubicBezTo>
                  <a:lnTo>
                    <a:pt x="1" y="40275"/>
                  </a:lnTo>
                  <a:cubicBezTo>
                    <a:pt x="2507" y="41245"/>
                    <a:pt x="5200" y="41724"/>
                    <a:pt x="7895" y="41724"/>
                  </a:cubicBezTo>
                  <a:cubicBezTo>
                    <a:pt x="12645" y="41724"/>
                    <a:pt x="17404" y="40237"/>
                    <a:pt x="21173" y="37335"/>
                  </a:cubicBezTo>
                  <a:cubicBezTo>
                    <a:pt x="28259" y="31877"/>
                    <a:pt x="31281" y="22682"/>
                    <a:pt x="37133" y="15916"/>
                  </a:cubicBezTo>
                  <a:cubicBezTo>
                    <a:pt x="41746" y="10586"/>
                    <a:pt x="48164" y="6848"/>
                    <a:pt x="55080" y="5468"/>
                  </a:cubicBezTo>
                  <a:cubicBezTo>
                    <a:pt x="58218" y="4845"/>
                    <a:pt x="61474" y="4682"/>
                    <a:pt x="64458" y="3534"/>
                  </a:cubicBezTo>
                  <a:cubicBezTo>
                    <a:pt x="66318" y="2818"/>
                    <a:pt x="68097" y="1592"/>
                    <a:pt x="6924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10"/>
            <p:cNvSpPr/>
            <p:nvPr/>
          </p:nvSpPr>
          <p:spPr>
            <a:xfrm rot="5400000">
              <a:off x="8312443" y="3758806"/>
              <a:ext cx="789976" cy="367355"/>
            </a:xfrm>
            <a:custGeom>
              <a:avLst/>
              <a:gdLst/>
              <a:ahLst/>
              <a:cxnLst/>
              <a:rect l="l" t="t" r="r" b="b"/>
              <a:pathLst>
                <a:path w="9871" h="5660" extrusionOk="0">
                  <a:moveTo>
                    <a:pt x="9870" y="1"/>
                  </a:moveTo>
                  <a:cubicBezTo>
                    <a:pt x="6399" y="706"/>
                    <a:pt x="3053" y="2008"/>
                    <a:pt x="1" y="3807"/>
                  </a:cubicBezTo>
                  <a:cubicBezTo>
                    <a:pt x="621" y="4185"/>
                    <a:pt x="1258" y="4535"/>
                    <a:pt x="1922" y="4845"/>
                  </a:cubicBezTo>
                  <a:cubicBezTo>
                    <a:pt x="2913" y="5309"/>
                    <a:pt x="4048" y="5660"/>
                    <a:pt x="5141" y="5660"/>
                  </a:cubicBezTo>
                  <a:cubicBezTo>
                    <a:pt x="5826" y="5660"/>
                    <a:pt x="6498" y="5520"/>
                    <a:pt x="7103" y="5180"/>
                  </a:cubicBezTo>
                  <a:cubicBezTo>
                    <a:pt x="8194" y="4570"/>
                    <a:pt x="8848" y="3432"/>
                    <a:pt x="9267" y="2287"/>
                  </a:cubicBezTo>
                  <a:cubicBezTo>
                    <a:pt x="9543" y="1538"/>
                    <a:pt x="9737" y="774"/>
                    <a:pt x="98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10"/>
            <p:cNvSpPr/>
            <p:nvPr/>
          </p:nvSpPr>
          <p:spPr>
            <a:xfrm rot="5400000">
              <a:off x="8117401" y="2029636"/>
              <a:ext cx="1785149" cy="431675"/>
            </a:xfrm>
            <a:custGeom>
              <a:avLst/>
              <a:gdLst/>
              <a:ahLst/>
              <a:cxnLst/>
              <a:rect l="l" t="t" r="r" b="b"/>
              <a:pathLst>
                <a:path w="22306" h="6651" extrusionOk="0">
                  <a:moveTo>
                    <a:pt x="1" y="0"/>
                  </a:moveTo>
                  <a:cubicBezTo>
                    <a:pt x="97" y="1758"/>
                    <a:pt x="877" y="3479"/>
                    <a:pt x="2185" y="4702"/>
                  </a:cubicBezTo>
                  <a:cubicBezTo>
                    <a:pt x="3531" y="5952"/>
                    <a:pt x="5405" y="6650"/>
                    <a:pt x="7274" y="6650"/>
                  </a:cubicBezTo>
                  <a:cubicBezTo>
                    <a:pt x="7350" y="6650"/>
                    <a:pt x="7425" y="6647"/>
                    <a:pt x="7496" y="6647"/>
                  </a:cubicBezTo>
                  <a:cubicBezTo>
                    <a:pt x="8947" y="5873"/>
                    <a:pt x="10491" y="5332"/>
                    <a:pt x="12115" y="5209"/>
                  </a:cubicBezTo>
                  <a:cubicBezTo>
                    <a:pt x="13083" y="4756"/>
                    <a:pt x="14054" y="4317"/>
                    <a:pt x="15103" y="4109"/>
                  </a:cubicBezTo>
                  <a:cubicBezTo>
                    <a:pt x="15587" y="4010"/>
                    <a:pt x="16078" y="3966"/>
                    <a:pt x="16565" y="3966"/>
                  </a:cubicBezTo>
                  <a:cubicBezTo>
                    <a:pt x="17849" y="3966"/>
                    <a:pt x="19130" y="4276"/>
                    <a:pt x="20346" y="4756"/>
                  </a:cubicBezTo>
                  <a:cubicBezTo>
                    <a:pt x="21586" y="3986"/>
                    <a:pt x="22305" y="2511"/>
                    <a:pt x="22305" y="1060"/>
                  </a:cubicBezTo>
                  <a:cubicBezTo>
                    <a:pt x="22305" y="702"/>
                    <a:pt x="22260" y="345"/>
                    <a:pt x="2217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10"/>
            <p:cNvSpPr/>
            <p:nvPr/>
          </p:nvSpPr>
          <p:spPr>
            <a:xfrm rot="5400000">
              <a:off x="7731024" y="2865742"/>
              <a:ext cx="2407783" cy="581797"/>
            </a:xfrm>
            <a:custGeom>
              <a:avLst/>
              <a:gdLst/>
              <a:ahLst/>
              <a:cxnLst/>
              <a:rect l="l" t="t" r="r" b="b"/>
              <a:pathLst>
                <a:path w="30086" h="8964" extrusionOk="0">
                  <a:moveTo>
                    <a:pt x="4620" y="5209"/>
                  </a:moveTo>
                  <a:lnTo>
                    <a:pt x="4620" y="5209"/>
                  </a:lnTo>
                  <a:cubicBezTo>
                    <a:pt x="2996" y="5332"/>
                    <a:pt x="1452" y="5873"/>
                    <a:pt x="1" y="6647"/>
                  </a:cubicBezTo>
                  <a:cubicBezTo>
                    <a:pt x="478" y="6630"/>
                    <a:pt x="955" y="6572"/>
                    <a:pt x="1418" y="6466"/>
                  </a:cubicBezTo>
                  <a:cubicBezTo>
                    <a:pt x="2539" y="6208"/>
                    <a:pt x="3578" y="5700"/>
                    <a:pt x="4620" y="5209"/>
                  </a:cubicBezTo>
                  <a:close/>
                  <a:moveTo>
                    <a:pt x="14677" y="0"/>
                  </a:moveTo>
                  <a:cubicBezTo>
                    <a:pt x="14765" y="345"/>
                    <a:pt x="14810" y="702"/>
                    <a:pt x="14810" y="1060"/>
                  </a:cubicBezTo>
                  <a:cubicBezTo>
                    <a:pt x="14810" y="2511"/>
                    <a:pt x="14091" y="3986"/>
                    <a:pt x="12851" y="4756"/>
                  </a:cubicBezTo>
                  <a:cubicBezTo>
                    <a:pt x="13652" y="5073"/>
                    <a:pt x="14422" y="5465"/>
                    <a:pt x="15154" y="5890"/>
                  </a:cubicBezTo>
                  <a:cubicBezTo>
                    <a:pt x="16789" y="6845"/>
                    <a:pt x="18309" y="7986"/>
                    <a:pt x="19927" y="8964"/>
                  </a:cubicBezTo>
                  <a:cubicBezTo>
                    <a:pt x="22979" y="7165"/>
                    <a:pt x="26325" y="5863"/>
                    <a:pt x="29796" y="5158"/>
                  </a:cubicBezTo>
                  <a:cubicBezTo>
                    <a:pt x="30086" y="3472"/>
                    <a:pt x="30086" y="1735"/>
                    <a:pt x="299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40" name="Google Shape;240;p1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536150" y="-152400"/>
              <a:ext cx="3785654" cy="21294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ransition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1"/>
          <p:cNvSpPr/>
          <p:nvPr/>
        </p:nvSpPr>
        <p:spPr>
          <a:xfrm>
            <a:off x="8141194" y="779020"/>
            <a:ext cx="114841" cy="114841"/>
          </a:xfrm>
          <a:custGeom>
            <a:avLst/>
            <a:gdLst/>
            <a:ahLst/>
            <a:cxnLst/>
            <a:rect l="l" t="t" r="r" b="b"/>
            <a:pathLst>
              <a:path w="1145" h="1145" extrusionOk="0">
                <a:moveTo>
                  <a:pt x="573" y="1"/>
                </a:moveTo>
                <a:cubicBezTo>
                  <a:pt x="258" y="1"/>
                  <a:pt x="1" y="255"/>
                  <a:pt x="1" y="573"/>
                </a:cubicBezTo>
                <a:cubicBezTo>
                  <a:pt x="1" y="887"/>
                  <a:pt x="258" y="1145"/>
                  <a:pt x="573" y="1145"/>
                </a:cubicBezTo>
                <a:cubicBezTo>
                  <a:pt x="891" y="1145"/>
                  <a:pt x="1145" y="887"/>
                  <a:pt x="1145" y="573"/>
                </a:cubicBezTo>
                <a:cubicBezTo>
                  <a:pt x="1145" y="255"/>
                  <a:pt x="891" y="1"/>
                  <a:pt x="57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11"/>
          <p:cNvSpPr/>
          <p:nvPr/>
        </p:nvSpPr>
        <p:spPr>
          <a:xfrm>
            <a:off x="4496394" y="27193"/>
            <a:ext cx="114841" cy="114841"/>
          </a:xfrm>
          <a:custGeom>
            <a:avLst/>
            <a:gdLst/>
            <a:ahLst/>
            <a:cxnLst/>
            <a:rect l="l" t="t" r="r" b="b"/>
            <a:pathLst>
              <a:path w="1145" h="1145" extrusionOk="0">
                <a:moveTo>
                  <a:pt x="572" y="0"/>
                </a:moveTo>
                <a:cubicBezTo>
                  <a:pt x="258" y="0"/>
                  <a:pt x="1" y="258"/>
                  <a:pt x="1" y="573"/>
                </a:cubicBezTo>
                <a:cubicBezTo>
                  <a:pt x="1" y="891"/>
                  <a:pt x="258" y="1144"/>
                  <a:pt x="572" y="1144"/>
                </a:cubicBezTo>
                <a:cubicBezTo>
                  <a:pt x="890" y="1144"/>
                  <a:pt x="1145" y="891"/>
                  <a:pt x="1145" y="573"/>
                </a:cubicBezTo>
                <a:cubicBezTo>
                  <a:pt x="1145" y="258"/>
                  <a:pt x="890" y="0"/>
                  <a:pt x="57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11"/>
          <p:cNvSpPr/>
          <p:nvPr/>
        </p:nvSpPr>
        <p:spPr>
          <a:xfrm>
            <a:off x="7913720" y="478129"/>
            <a:ext cx="94380" cy="86557"/>
          </a:xfrm>
          <a:custGeom>
            <a:avLst/>
            <a:gdLst/>
            <a:ahLst/>
            <a:cxnLst/>
            <a:rect l="l" t="t" r="r" b="b"/>
            <a:pathLst>
              <a:path w="941" h="863" extrusionOk="0">
                <a:moveTo>
                  <a:pt x="469" y="1"/>
                </a:moveTo>
                <a:cubicBezTo>
                  <a:pt x="272" y="1"/>
                  <a:pt x="91" y="141"/>
                  <a:pt x="48" y="341"/>
                </a:cubicBezTo>
                <a:cubicBezTo>
                  <a:pt x="1" y="576"/>
                  <a:pt x="148" y="803"/>
                  <a:pt x="379" y="853"/>
                </a:cubicBezTo>
                <a:cubicBezTo>
                  <a:pt x="409" y="860"/>
                  <a:pt x="439" y="863"/>
                  <a:pt x="469" y="863"/>
                </a:cubicBezTo>
                <a:cubicBezTo>
                  <a:pt x="669" y="863"/>
                  <a:pt x="847" y="723"/>
                  <a:pt x="891" y="522"/>
                </a:cubicBezTo>
                <a:cubicBezTo>
                  <a:pt x="941" y="288"/>
                  <a:pt x="791" y="60"/>
                  <a:pt x="559" y="10"/>
                </a:cubicBezTo>
                <a:cubicBezTo>
                  <a:pt x="529" y="4"/>
                  <a:pt x="499" y="1"/>
                  <a:pt x="46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11"/>
          <p:cNvSpPr/>
          <p:nvPr/>
        </p:nvSpPr>
        <p:spPr>
          <a:xfrm>
            <a:off x="1207835" y="45487"/>
            <a:ext cx="6923436" cy="4730331"/>
          </a:xfrm>
          <a:custGeom>
            <a:avLst/>
            <a:gdLst/>
            <a:ahLst/>
            <a:cxnLst/>
            <a:rect l="l" t="t" r="r" b="b"/>
            <a:pathLst>
              <a:path w="69029" h="47163" extrusionOk="0">
                <a:moveTo>
                  <a:pt x="49721" y="1"/>
                </a:moveTo>
                <a:cubicBezTo>
                  <a:pt x="45687" y="1"/>
                  <a:pt x="41583" y="1235"/>
                  <a:pt x="37957" y="3081"/>
                </a:cubicBezTo>
                <a:cubicBezTo>
                  <a:pt x="34762" y="4714"/>
                  <a:pt x="31698" y="6871"/>
                  <a:pt x="28119" y="7346"/>
                </a:cubicBezTo>
                <a:cubicBezTo>
                  <a:pt x="27557" y="7420"/>
                  <a:pt x="26998" y="7453"/>
                  <a:pt x="26440" y="7453"/>
                </a:cubicBezTo>
                <a:cubicBezTo>
                  <a:pt x="24560" y="7453"/>
                  <a:pt x="22694" y="7106"/>
                  <a:pt x="20823" y="6922"/>
                </a:cubicBezTo>
                <a:cubicBezTo>
                  <a:pt x="19960" y="6838"/>
                  <a:pt x="19084" y="6794"/>
                  <a:pt x="18201" y="6794"/>
                </a:cubicBezTo>
                <a:cubicBezTo>
                  <a:pt x="13150" y="6797"/>
                  <a:pt x="7908" y="8210"/>
                  <a:pt x="4382" y="11548"/>
                </a:cubicBezTo>
                <a:cubicBezTo>
                  <a:pt x="1720" y="14063"/>
                  <a:pt x="285" y="17468"/>
                  <a:pt x="121" y="20803"/>
                </a:cubicBezTo>
                <a:cubicBezTo>
                  <a:pt x="1" y="23245"/>
                  <a:pt x="466" y="25911"/>
                  <a:pt x="1583" y="28092"/>
                </a:cubicBezTo>
                <a:cubicBezTo>
                  <a:pt x="2837" y="30540"/>
                  <a:pt x="5858" y="32608"/>
                  <a:pt x="4924" y="35354"/>
                </a:cubicBezTo>
                <a:cubicBezTo>
                  <a:pt x="4915" y="35388"/>
                  <a:pt x="4901" y="35425"/>
                  <a:pt x="4891" y="35458"/>
                </a:cubicBezTo>
                <a:cubicBezTo>
                  <a:pt x="3731" y="38967"/>
                  <a:pt x="6417" y="42422"/>
                  <a:pt x="9909" y="42422"/>
                </a:cubicBezTo>
                <a:cubicBezTo>
                  <a:pt x="10257" y="42422"/>
                  <a:pt x="10615" y="42386"/>
                  <a:pt x="10979" y="42315"/>
                </a:cubicBezTo>
                <a:cubicBezTo>
                  <a:pt x="13826" y="41744"/>
                  <a:pt x="16716" y="41459"/>
                  <a:pt x="19599" y="41459"/>
                </a:cubicBezTo>
                <a:cubicBezTo>
                  <a:pt x="23289" y="41459"/>
                  <a:pt x="26972" y="41924"/>
                  <a:pt x="30564" y="42851"/>
                </a:cubicBezTo>
                <a:lnTo>
                  <a:pt x="46758" y="47035"/>
                </a:lnTo>
                <a:cubicBezTo>
                  <a:pt x="47584" y="47118"/>
                  <a:pt x="48410" y="47163"/>
                  <a:pt x="49236" y="47163"/>
                </a:cubicBezTo>
                <a:cubicBezTo>
                  <a:pt x="55512" y="47163"/>
                  <a:pt x="61579" y="44700"/>
                  <a:pt x="66095" y="40248"/>
                </a:cubicBezTo>
                <a:cubicBezTo>
                  <a:pt x="67807" y="37622"/>
                  <a:pt x="69029" y="36007"/>
                  <a:pt x="68915" y="31016"/>
                </a:cubicBezTo>
                <a:cubicBezTo>
                  <a:pt x="68798" y="26009"/>
                  <a:pt x="62814" y="19723"/>
                  <a:pt x="61931" y="17615"/>
                </a:cubicBezTo>
                <a:cubicBezTo>
                  <a:pt x="61057" y="15538"/>
                  <a:pt x="63276" y="11481"/>
                  <a:pt x="62924" y="9260"/>
                </a:cubicBezTo>
                <a:cubicBezTo>
                  <a:pt x="62148" y="4356"/>
                  <a:pt x="57559" y="867"/>
                  <a:pt x="52140" y="158"/>
                </a:cubicBezTo>
                <a:cubicBezTo>
                  <a:pt x="51340" y="51"/>
                  <a:pt x="50531" y="1"/>
                  <a:pt x="49721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11"/>
          <p:cNvSpPr/>
          <p:nvPr/>
        </p:nvSpPr>
        <p:spPr>
          <a:xfrm>
            <a:off x="7985073" y="1238086"/>
            <a:ext cx="2272976" cy="1807954"/>
          </a:xfrm>
          <a:custGeom>
            <a:avLst/>
            <a:gdLst/>
            <a:ahLst/>
            <a:cxnLst/>
            <a:rect l="l" t="t" r="r" b="b"/>
            <a:pathLst>
              <a:path w="10725" h="8531" extrusionOk="0">
                <a:moveTo>
                  <a:pt x="5102" y="1"/>
                </a:moveTo>
                <a:cubicBezTo>
                  <a:pt x="3336" y="1"/>
                  <a:pt x="1519" y="586"/>
                  <a:pt x="924" y="1918"/>
                </a:cubicBezTo>
                <a:cubicBezTo>
                  <a:pt x="1" y="3975"/>
                  <a:pt x="3175" y="5526"/>
                  <a:pt x="4529" y="7329"/>
                </a:cubicBezTo>
                <a:cubicBezTo>
                  <a:pt x="5175" y="8186"/>
                  <a:pt x="5888" y="8530"/>
                  <a:pt x="6584" y="8530"/>
                </a:cubicBezTo>
                <a:cubicBezTo>
                  <a:pt x="7921" y="8530"/>
                  <a:pt x="9196" y="7249"/>
                  <a:pt x="9801" y="5895"/>
                </a:cubicBezTo>
                <a:cubicBezTo>
                  <a:pt x="10725" y="3837"/>
                  <a:pt x="9801" y="1422"/>
                  <a:pt x="7744" y="502"/>
                </a:cubicBezTo>
                <a:cubicBezTo>
                  <a:pt x="7018" y="175"/>
                  <a:pt x="6068" y="1"/>
                  <a:pt x="510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11"/>
          <p:cNvSpPr/>
          <p:nvPr/>
        </p:nvSpPr>
        <p:spPr>
          <a:xfrm>
            <a:off x="684799" y="3167397"/>
            <a:ext cx="851626" cy="772190"/>
          </a:xfrm>
          <a:custGeom>
            <a:avLst/>
            <a:gdLst/>
            <a:ahLst/>
            <a:cxnLst/>
            <a:rect l="l" t="t" r="r" b="b"/>
            <a:pathLst>
              <a:path w="8491" h="7699" extrusionOk="0">
                <a:moveTo>
                  <a:pt x="4102" y="1"/>
                </a:moveTo>
                <a:cubicBezTo>
                  <a:pt x="3038" y="1"/>
                  <a:pt x="1990" y="322"/>
                  <a:pt x="1348" y="1095"/>
                </a:cubicBezTo>
                <a:cubicBezTo>
                  <a:pt x="0" y="2710"/>
                  <a:pt x="2031" y="4550"/>
                  <a:pt x="2556" y="6310"/>
                </a:cubicBezTo>
                <a:cubicBezTo>
                  <a:pt x="2854" y="7310"/>
                  <a:pt x="3446" y="7698"/>
                  <a:pt x="4135" y="7698"/>
                </a:cubicBezTo>
                <a:cubicBezTo>
                  <a:pt x="5138" y="7698"/>
                  <a:pt x="6343" y="6875"/>
                  <a:pt x="7142" y="5918"/>
                </a:cubicBezTo>
                <a:cubicBezTo>
                  <a:pt x="8487" y="4299"/>
                  <a:pt x="8490" y="2085"/>
                  <a:pt x="7149" y="964"/>
                </a:cubicBezTo>
                <a:cubicBezTo>
                  <a:pt x="6446" y="382"/>
                  <a:pt x="5266" y="1"/>
                  <a:pt x="410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1"/>
          <p:cNvSpPr/>
          <p:nvPr/>
        </p:nvSpPr>
        <p:spPr>
          <a:xfrm>
            <a:off x="1810334" y="811416"/>
            <a:ext cx="5757979" cy="4004277"/>
          </a:xfrm>
          <a:custGeom>
            <a:avLst/>
            <a:gdLst/>
            <a:ahLst/>
            <a:cxnLst/>
            <a:rect l="l" t="t" r="r" b="b"/>
            <a:pathLst>
              <a:path w="57409" h="39924" extrusionOk="0">
                <a:moveTo>
                  <a:pt x="41442" y="1"/>
                </a:moveTo>
                <a:cubicBezTo>
                  <a:pt x="40809" y="1"/>
                  <a:pt x="40177" y="37"/>
                  <a:pt x="39550" y="109"/>
                </a:cubicBezTo>
                <a:cubicBezTo>
                  <a:pt x="35241" y="597"/>
                  <a:pt x="30969" y="3304"/>
                  <a:pt x="26644" y="3304"/>
                </a:cubicBezTo>
                <a:cubicBezTo>
                  <a:pt x="26399" y="3304"/>
                  <a:pt x="26154" y="3295"/>
                  <a:pt x="25908" y="3277"/>
                </a:cubicBezTo>
                <a:cubicBezTo>
                  <a:pt x="23814" y="3120"/>
                  <a:pt x="21881" y="2180"/>
                  <a:pt x="19898" y="1501"/>
                </a:cubicBezTo>
                <a:cubicBezTo>
                  <a:pt x="17859" y="802"/>
                  <a:pt x="15655" y="398"/>
                  <a:pt x="13483" y="398"/>
                </a:cubicBezTo>
                <a:cubicBezTo>
                  <a:pt x="10616" y="398"/>
                  <a:pt x="7802" y="1102"/>
                  <a:pt x="5494" y="2762"/>
                </a:cubicBezTo>
                <a:cubicBezTo>
                  <a:pt x="2888" y="4632"/>
                  <a:pt x="1162" y="7572"/>
                  <a:pt x="507" y="10686"/>
                </a:cubicBezTo>
                <a:cubicBezTo>
                  <a:pt x="28" y="12968"/>
                  <a:pt x="1" y="15570"/>
                  <a:pt x="593" y="17834"/>
                </a:cubicBezTo>
                <a:cubicBezTo>
                  <a:pt x="1256" y="20380"/>
                  <a:pt x="2329" y="22601"/>
                  <a:pt x="2245" y="25314"/>
                </a:cubicBezTo>
                <a:cubicBezTo>
                  <a:pt x="2159" y="28181"/>
                  <a:pt x="1580" y="30659"/>
                  <a:pt x="2078" y="33589"/>
                </a:cubicBezTo>
                <a:cubicBezTo>
                  <a:pt x="2736" y="37451"/>
                  <a:pt x="6385" y="39923"/>
                  <a:pt x="11969" y="39923"/>
                </a:cubicBezTo>
                <a:cubicBezTo>
                  <a:pt x="14052" y="39923"/>
                  <a:pt x="16405" y="39579"/>
                  <a:pt x="18971" y="38835"/>
                </a:cubicBezTo>
                <a:cubicBezTo>
                  <a:pt x="22988" y="37671"/>
                  <a:pt x="27153" y="37012"/>
                  <a:pt x="31330" y="36875"/>
                </a:cubicBezTo>
                <a:cubicBezTo>
                  <a:pt x="31630" y="36865"/>
                  <a:pt x="31928" y="36860"/>
                  <a:pt x="32226" y="36860"/>
                </a:cubicBezTo>
                <a:cubicBezTo>
                  <a:pt x="35807" y="36860"/>
                  <a:pt x="39244" y="37524"/>
                  <a:pt x="42815" y="37852"/>
                </a:cubicBezTo>
                <a:cubicBezTo>
                  <a:pt x="43587" y="37922"/>
                  <a:pt x="44369" y="37965"/>
                  <a:pt x="45149" y="37965"/>
                </a:cubicBezTo>
                <a:cubicBezTo>
                  <a:pt x="47133" y="37965"/>
                  <a:pt x="49109" y="37687"/>
                  <a:pt x="50909" y="36881"/>
                </a:cubicBezTo>
                <a:cubicBezTo>
                  <a:pt x="53291" y="35817"/>
                  <a:pt x="55248" y="33834"/>
                  <a:pt x="56278" y="31435"/>
                </a:cubicBezTo>
                <a:cubicBezTo>
                  <a:pt x="57312" y="29037"/>
                  <a:pt x="57409" y="26254"/>
                  <a:pt x="56543" y="23792"/>
                </a:cubicBezTo>
                <a:cubicBezTo>
                  <a:pt x="55873" y="21879"/>
                  <a:pt x="54649" y="20156"/>
                  <a:pt x="54275" y="18163"/>
                </a:cubicBezTo>
                <a:cubicBezTo>
                  <a:pt x="53826" y="15801"/>
                  <a:pt x="54629" y="13383"/>
                  <a:pt x="54545" y="10981"/>
                </a:cubicBezTo>
                <a:cubicBezTo>
                  <a:pt x="54425" y="7512"/>
                  <a:pt x="52381" y="4254"/>
                  <a:pt x="49501" y="2320"/>
                </a:cubicBezTo>
                <a:cubicBezTo>
                  <a:pt x="47142" y="738"/>
                  <a:pt x="44290" y="1"/>
                  <a:pt x="4144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11"/>
          <p:cNvSpPr/>
          <p:nvPr/>
        </p:nvSpPr>
        <p:spPr>
          <a:xfrm>
            <a:off x="3583188" y="84563"/>
            <a:ext cx="753535" cy="499682"/>
          </a:xfrm>
          <a:custGeom>
            <a:avLst/>
            <a:gdLst/>
            <a:ahLst/>
            <a:cxnLst/>
            <a:rect l="l" t="t" r="r" b="b"/>
            <a:pathLst>
              <a:path w="7513" h="4982" extrusionOk="0">
                <a:moveTo>
                  <a:pt x="5336" y="1"/>
                </a:moveTo>
                <a:cubicBezTo>
                  <a:pt x="4958" y="1"/>
                  <a:pt x="4536" y="111"/>
                  <a:pt x="4071" y="365"/>
                </a:cubicBezTo>
                <a:cubicBezTo>
                  <a:pt x="2643" y="1148"/>
                  <a:pt x="0" y="1429"/>
                  <a:pt x="107" y="2807"/>
                </a:cubicBezTo>
                <a:cubicBezTo>
                  <a:pt x="207" y="4095"/>
                  <a:pt x="2519" y="4981"/>
                  <a:pt x="4201" y="4981"/>
                </a:cubicBezTo>
                <a:cubicBezTo>
                  <a:pt x="4319" y="4981"/>
                  <a:pt x="4429" y="4975"/>
                  <a:pt x="4539" y="4968"/>
                </a:cubicBezTo>
                <a:cubicBezTo>
                  <a:pt x="6228" y="4834"/>
                  <a:pt x="7513" y="3610"/>
                  <a:pt x="7403" y="2235"/>
                </a:cubicBezTo>
                <a:cubicBezTo>
                  <a:pt x="7323" y="1178"/>
                  <a:pt x="6577" y="1"/>
                  <a:pt x="533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11"/>
          <p:cNvSpPr txBox="1">
            <a:spLocks noGrp="1"/>
          </p:cNvSpPr>
          <p:nvPr>
            <p:ph type="title" hasCustomPrompt="1"/>
          </p:nvPr>
        </p:nvSpPr>
        <p:spPr>
          <a:xfrm>
            <a:off x="1377175" y="2098650"/>
            <a:ext cx="6389700" cy="6240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72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51" name="Google Shape;251;p11"/>
          <p:cNvSpPr txBox="1">
            <a:spLocks noGrp="1"/>
          </p:cNvSpPr>
          <p:nvPr>
            <p:ph type="body" idx="1"/>
          </p:nvPr>
        </p:nvSpPr>
        <p:spPr>
          <a:xfrm>
            <a:off x="2141275" y="2908400"/>
            <a:ext cx="4861500" cy="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pic>
        <p:nvPicPr>
          <p:cNvPr id="252" name="Google Shape;252;p11"/>
          <p:cNvPicPr preferRelativeResize="0"/>
          <p:nvPr/>
        </p:nvPicPr>
        <p:blipFill rotWithShape="1">
          <a:blip r:embed="rId2">
            <a:alphaModFix/>
          </a:blip>
          <a:srcRect l="26975" t="44942" b="27"/>
          <a:stretch/>
        </p:blipFill>
        <p:spPr>
          <a:xfrm rot="5400000">
            <a:off x="8224362" y="-373937"/>
            <a:ext cx="993375" cy="128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08141" y="3387325"/>
            <a:ext cx="1790590" cy="1832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ExtraBold"/>
              <a:buNone/>
              <a:defRPr sz="3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ExtraBold"/>
              <a:buNone/>
              <a:defRPr sz="3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ExtraBold"/>
              <a:buNone/>
              <a:defRPr sz="3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ExtraBold"/>
              <a:buNone/>
              <a:defRPr sz="3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ExtraBold"/>
              <a:buNone/>
              <a:defRPr sz="3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ExtraBold"/>
              <a:buNone/>
              <a:defRPr sz="3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ExtraBold"/>
              <a:buNone/>
              <a:defRPr sz="3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ExtraBold"/>
              <a:buNone/>
              <a:defRPr sz="3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ExtraBold"/>
              <a:buNone/>
              <a:defRPr sz="3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8" r:id="rId18"/>
    <p:sldLayoutId id="2147483672" r:id="rId19"/>
    <p:sldLayoutId id="2147483675" r:id="rId20"/>
    <p:sldLayoutId id="2147483679" r:id="rId21"/>
    <p:sldLayoutId id="2147483680" r:id="rId22"/>
    <p:sldLayoutId id="2147483681" r:id="rId23"/>
  </p:sldLayoutIdLst>
  <p:transition>
    <p:wipe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4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0.xml"/><Relationship Id="rId1" Type="http://schemas.openxmlformats.org/officeDocument/2006/relationships/video" Target="file:///C:\Users\Francesca\01%20-%20Universita\02%20-%20SECONDO%20ANNO\AI%20Lab\AI_lab_project\play2048.mp4" TargetMode="External"/><Relationship Id="rId4" Type="http://schemas.openxmlformats.org/officeDocument/2006/relationships/image" Target="../media/image4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3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30.png"/><Relationship Id="rId4" Type="http://schemas.openxmlformats.org/officeDocument/2006/relationships/image" Target="../media/image4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43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/>
          <p:cNvPicPr>
            <a:picLocks noChangeAspect="1"/>
          </p:cNvPicPr>
          <p:nvPr/>
        </p:nvPicPr>
        <p:blipFill rotWithShape="1">
          <a:blip r:embed="rId3"/>
          <a:srcRect r="2166" b="6190"/>
          <a:stretch/>
        </p:blipFill>
        <p:spPr bwMode="auto">
          <a:xfrm rot="880623">
            <a:off x="3331487" y="2122036"/>
            <a:ext cx="2015188" cy="2442481"/>
          </a:xfrm>
          <a:prstGeom prst="roundRect">
            <a:avLst>
              <a:gd name="adj" fmla="val 33293"/>
            </a:avLst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E0D12C8A-7777-4174-A3C1-5E0A6AF4F021}"/>
              </a:ext>
            </a:extLst>
          </p:cNvPr>
          <p:cNvSpPr/>
          <p:nvPr/>
        </p:nvSpPr>
        <p:spPr>
          <a:xfrm rot="19201284">
            <a:off x="4849116" y="4304361"/>
            <a:ext cx="472010" cy="249620"/>
          </a:xfrm>
          <a:prstGeom prst="roundRect">
            <a:avLst/>
          </a:prstGeom>
          <a:solidFill>
            <a:srgbClr val="FFF2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lang="it-IT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1810" name="Google Shape;1810;p38"/>
          <p:cNvSpPr txBox="1">
            <a:spLocks noGrp="1"/>
          </p:cNvSpPr>
          <p:nvPr>
            <p:ph type="ctrTitle"/>
          </p:nvPr>
        </p:nvSpPr>
        <p:spPr>
          <a:xfrm>
            <a:off x="185742" y="252190"/>
            <a:ext cx="2660975" cy="154803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HAND </a:t>
            </a:r>
            <a:endParaRPr b="1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  <p:sp>
        <p:nvSpPr>
          <p:cNvPr id="1811" name="Google Shape;1811;p38"/>
          <p:cNvSpPr txBox="1">
            <a:spLocks noGrp="1"/>
          </p:cNvSpPr>
          <p:nvPr>
            <p:ph type="subTitle" idx="1"/>
          </p:nvPr>
        </p:nvSpPr>
        <p:spPr>
          <a:xfrm>
            <a:off x="443065" y="3716775"/>
            <a:ext cx="2146326" cy="72949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 err="1">
                <a:latin typeface="Montserrat" charset="0"/>
              </a:rPr>
              <a:t>By</a:t>
            </a:r>
            <a:r>
              <a:rPr lang="it-IT" dirty="0">
                <a:latin typeface="Montserrat" charset="0"/>
              </a:rPr>
              <a:t>: Francesca Cinelli &amp; Chiara Pennini</a:t>
            </a:r>
          </a:p>
        </p:txBody>
      </p:sp>
      <p:sp>
        <p:nvSpPr>
          <p:cNvPr id="4" name="CasellaDiTesto 3"/>
          <p:cNvSpPr txBox="1"/>
          <p:nvPr/>
        </p:nvSpPr>
        <p:spPr>
          <a:xfrm>
            <a:off x="301790" y="3112443"/>
            <a:ext cx="24288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>
                <a:solidFill>
                  <a:schemeClr val="bg1"/>
                </a:solidFill>
                <a:latin typeface="Montserrat Black" charset="0"/>
              </a:rPr>
              <a:t>AI </a:t>
            </a:r>
            <a:r>
              <a:rPr lang="it-IT" sz="2400" dirty="0" err="1">
                <a:solidFill>
                  <a:schemeClr val="bg1"/>
                </a:solidFill>
                <a:latin typeface="Montserrat Black" charset="0"/>
              </a:rPr>
              <a:t>lab</a:t>
            </a:r>
            <a:r>
              <a:rPr lang="it-IT" sz="2400" dirty="0">
                <a:solidFill>
                  <a:schemeClr val="bg1"/>
                </a:solidFill>
                <a:latin typeface="Montserrat Black" charset="0"/>
              </a:rPr>
              <a:t> Project</a:t>
            </a:r>
          </a:p>
        </p:txBody>
      </p:sp>
      <p:pic>
        <p:nvPicPr>
          <p:cNvPr id="8" name="Immagine 7"/>
          <p:cNvPicPr/>
          <p:nvPr/>
        </p:nvPicPr>
        <p:blipFill>
          <a:blip r:embed="rId4"/>
          <a:srcRect/>
          <a:stretch>
            <a:fillRect/>
          </a:stretch>
        </p:blipFill>
        <p:spPr bwMode="auto">
          <a:xfrm rot="1232344">
            <a:off x="2859056" y="1006661"/>
            <a:ext cx="736990" cy="732852"/>
          </a:xfrm>
          <a:prstGeom prst="roundRect">
            <a:avLst>
              <a:gd name="adj" fmla="val 2027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sp>
        <p:nvSpPr>
          <p:cNvPr id="9" name="CasellaDiTesto 8"/>
          <p:cNvSpPr txBox="1"/>
          <p:nvPr/>
        </p:nvSpPr>
        <p:spPr>
          <a:xfrm>
            <a:off x="523247" y="1800225"/>
            <a:ext cx="198596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>
                <a:latin typeface="Montserrat" charset="0"/>
              </a:rPr>
              <a:t>Playing</a:t>
            </a:r>
            <a:r>
              <a:rPr lang="it-IT" dirty="0">
                <a:latin typeface="Montserrat" charset="0"/>
              </a:rPr>
              <a:t> </a:t>
            </a:r>
            <a:r>
              <a:rPr lang="it-IT" dirty="0" err="1">
                <a:latin typeface="Montserrat" charset="0"/>
              </a:rPr>
              <a:t>one</a:t>
            </a:r>
            <a:r>
              <a:rPr lang="it-IT" dirty="0">
                <a:latin typeface="Montserrat" charset="0"/>
              </a:rPr>
              <a:t> </a:t>
            </a:r>
            <a:r>
              <a:rPr lang="it-IT" dirty="0" err="1">
                <a:latin typeface="Montserrat" charset="0"/>
              </a:rPr>
              <a:t>of</a:t>
            </a:r>
            <a:r>
              <a:rPr lang="it-IT" dirty="0">
                <a:latin typeface="Montserrat" charset="0"/>
              </a:rPr>
              <a:t> the </a:t>
            </a:r>
            <a:r>
              <a:rPr lang="it-IT" dirty="0" err="1">
                <a:latin typeface="Montserrat" charset="0"/>
              </a:rPr>
              <a:t>most</a:t>
            </a:r>
            <a:r>
              <a:rPr lang="it-IT" dirty="0">
                <a:latin typeface="Montserrat" charset="0"/>
              </a:rPr>
              <a:t> </a:t>
            </a:r>
            <a:r>
              <a:rPr lang="it-IT" dirty="0" err="1">
                <a:latin typeface="Montserrat" charset="0"/>
              </a:rPr>
              <a:t>popular</a:t>
            </a:r>
            <a:r>
              <a:rPr lang="it-IT" dirty="0">
                <a:latin typeface="Montserrat" charset="0"/>
              </a:rPr>
              <a:t> computer </a:t>
            </a:r>
            <a:r>
              <a:rPr lang="it-IT" dirty="0" err="1">
                <a:latin typeface="Montserrat" charset="0"/>
              </a:rPr>
              <a:t>games</a:t>
            </a:r>
            <a:r>
              <a:rPr lang="it-IT" dirty="0">
                <a:latin typeface="Montserrat" charset="0"/>
              </a:rPr>
              <a:t> in a </a:t>
            </a:r>
            <a:r>
              <a:rPr lang="it-IT" dirty="0" err="1">
                <a:latin typeface="Montserrat" charset="0"/>
              </a:rPr>
              <a:t>new</a:t>
            </a:r>
            <a:r>
              <a:rPr lang="it-IT" dirty="0">
                <a:latin typeface="Montserrat" charset="0"/>
              </a:rPr>
              <a:t> and innovative way!</a:t>
            </a:r>
          </a:p>
        </p:txBody>
      </p:sp>
      <p:sp>
        <p:nvSpPr>
          <p:cNvPr id="2" name="Google Shape;2485;p64">
            <a:extLst>
              <a:ext uri="{FF2B5EF4-FFF2-40B4-BE49-F238E27FC236}">
                <a16:creationId xmlns:a16="http://schemas.microsoft.com/office/drawing/2014/main" id="{0E6BE2F6-806C-63FD-890A-FD10F33CC58D}"/>
              </a:ext>
            </a:extLst>
          </p:cNvPr>
          <p:cNvSpPr/>
          <p:nvPr/>
        </p:nvSpPr>
        <p:spPr>
          <a:xfrm rot="21014735">
            <a:off x="3291822" y="4178026"/>
            <a:ext cx="1675125" cy="828977"/>
          </a:xfrm>
          <a:custGeom>
            <a:avLst/>
            <a:gdLst/>
            <a:ahLst/>
            <a:cxnLst/>
            <a:rect l="l" t="t" r="r" b="b"/>
            <a:pathLst>
              <a:path w="14676" h="16379" extrusionOk="0">
                <a:moveTo>
                  <a:pt x="7560" y="1"/>
                </a:moveTo>
                <a:cubicBezTo>
                  <a:pt x="3283" y="1"/>
                  <a:pt x="0" y="8178"/>
                  <a:pt x="2476" y="12988"/>
                </a:cubicBezTo>
                <a:cubicBezTo>
                  <a:pt x="3703" y="15375"/>
                  <a:pt x="6008" y="16379"/>
                  <a:pt x="8201" y="16379"/>
                </a:cubicBezTo>
                <a:cubicBezTo>
                  <a:pt x="10559" y="16379"/>
                  <a:pt x="12790" y="15223"/>
                  <a:pt x="13430" y="13366"/>
                </a:cubicBezTo>
                <a:cubicBezTo>
                  <a:pt x="14675" y="9777"/>
                  <a:pt x="13214" y="571"/>
                  <a:pt x="7908" y="20"/>
                </a:cubicBezTo>
                <a:cubicBezTo>
                  <a:pt x="7791" y="5"/>
                  <a:pt x="7677" y="1"/>
                  <a:pt x="7560" y="1"/>
                </a:cubicBezTo>
                <a:close/>
              </a:path>
            </a:pathLst>
          </a:custGeom>
          <a:solidFill>
            <a:srgbClr val="F59D1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1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7" name="Google Shape;1987;p49"/>
          <p:cNvSpPr txBox="1">
            <a:spLocks noGrp="1"/>
          </p:cNvSpPr>
          <p:nvPr>
            <p:ph type="title"/>
          </p:nvPr>
        </p:nvSpPr>
        <p:spPr>
          <a:xfrm>
            <a:off x="2409248" y="135172"/>
            <a:ext cx="4015409" cy="107342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FLOW CHART</a:t>
            </a:r>
            <a:br>
              <a:rPr lang="en" sz="3000" dirty="0"/>
            </a:br>
            <a:r>
              <a:rPr lang="en" sz="1400" dirty="0"/>
              <a:t>of program states</a:t>
            </a:r>
            <a:endParaRPr sz="1400" dirty="0"/>
          </a:p>
        </p:txBody>
      </p:sp>
      <p:sp>
        <p:nvSpPr>
          <p:cNvPr id="33" name="Pergamena 2 32"/>
          <p:cNvSpPr/>
          <p:nvPr/>
        </p:nvSpPr>
        <p:spPr>
          <a:xfrm>
            <a:off x="906449" y="1208598"/>
            <a:ext cx="7227735" cy="2949934"/>
          </a:xfrm>
          <a:prstGeom prst="horizontalScroll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82973" name="Gruppo 35"/>
          <p:cNvGrpSpPr>
            <a:grpSpLocks noChangeAspect="1"/>
          </p:cNvGrpSpPr>
          <p:nvPr/>
        </p:nvGrpSpPr>
        <p:grpSpPr bwMode="auto">
          <a:xfrm>
            <a:off x="1394263" y="1916261"/>
            <a:ext cx="6618838" cy="1534602"/>
            <a:chOff x="0" y="0"/>
            <a:chExt cx="52912" cy="12289"/>
          </a:xfrm>
        </p:grpSpPr>
        <p:sp>
          <p:nvSpPr>
            <p:cNvPr id="15" name="Casella di testo 22"/>
            <p:cNvSpPr>
              <a:spLocks noChangeArrowheads="1"/>
            </p:cNvSpPr>
            <p:nvPr/>
          </p:nvSpPr>
          <p:spPr bwMode="auto">
            <a:xfrm>
              <a:off x="0" y="3979"/>
              <a:ext cx="7042" cy="4394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2700">
              <a:solidFill>
                <a:srgbClr val="ED7D3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r>
                <a:rPr kumimoji="0" lang="it-IT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Montserrat" charset="0"/>
                  <a:cs typeface="Arial" pitchFamily="34" charset="0"/>
                </a:rPr>
                <a:t>PLAY GAME</a:t>
              </a:r>
              <a:endParaRPr kumimoji="0" lang="it-IT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ontserrat" charset="0"/>
                <a:cs typeface="Arial" pitchFamily="34" charset="0"/>
              </a:endParaRPr>
            </a:p>
          </p:txBody>
        </p:sp>
        <p:sp>
          <p:nvSpPr>
            <p:cNvPr id="16" name="Casella di testo 23"/>
            <p:cNvSpPr>
              <a:spLocks noChangeArrowheads="1"/>
            </p:cNvSpPr>
            <p:nvPr/>
          </p:nvSpPr>
          <p:spPr bwMode="auto">
            <a:xfrm>
              <a:off x="14901" y="3937"/>
              <a:ext cx="7042" cy="4394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2700">
              <a:solidFill>
                <a:srgbClr val="ED7D3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r>
                <a:rPr kumimoji="0" lang="it-IT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Montserrat" charset="0"/>
                  <a:cs typeface="Arial" pitchFamily="34" charset="0"/>
                </a:rPr>
                <a:t>PAUSE GAME</a:t>
              </a:r>
              <a:endParaRPr kumimoji="0" lang="it-IT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ontserrat" charset="0"/>
                <a:cs typeface="Arial" pitchFamily="34" charset="0"/>
              </a:endParaRPr>
            </a:p>
          </p:txBody>
        </p:sp>
        <p:sp>
          <p:nvSpPr>
            <p:cNvPr id="19" name="Casella di testo 24"/>
            <p:cNvSpPr>
              <a:spLocks noChangeArrowheads="1"/>
            </p:cNvSpPr>
            <p:nvPr/>
          </p:nvSpPr>
          <p:spPr bwMode="auto">
            <a:xfrm>
              <a:off x="29845" y="3937"/>
              <a:ext cx="7418" cy="4394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2700">
              <a:solidFill>
                <a:srgbClr val="ED7D3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r>
                <a:rPr kumimoji="0" lang="it-IT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Montserrat" charset="0"/>
                  <a:cs typeface="Arial" pitchFamily="34" charset="0"/>
                </a:rPr>
                <a:t>MOUSE MODE</a:t>
              </a:r>
              <a:endParaRPr kumimoji="0" lang="it-IT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ontserrat" charset="0"/>
                <a:cs typeface="Arial" pitchFamily="34" charset="0"/>
              </a:endParaRPr>
            </a:p>
          </p:txBody>
        </p:sp>
        <p:sp>
          <p:nvSpPr>
            <p:cNvPr id="20" name="Casella di testo 31"/>
            <p:cNvSpPr>
              <a:spLocks noChangeArrowheads="1"/>
            </p:cNvSpPr>
            <p:nvPr/>
          </p:nvSpPr>
          <p:spPr bwMode="auto">
            <a:xfrm>
              <a:off x="43984" y="7577"/>
              <a:ext cx="8928" cy="4712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2700">
              <a:solidFill>
                <a:srgbClr val="ED7D3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r>
                <a:rPr kumimoji="0" lang="it-IT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Montserrat" charset="0"/>
                  <a:cs typeface="Arial" pitchFamily="34" charset="0"/>
                </a:rPr>
                <a:t>MOVE OBJECTS</a:t>
              </a:r>
              <a:endParaRPr kumimoji="0" lang="it-IT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ontserrat" charset="0"/>
                <a:cs typeface="Arial" pitchFamily="34" charset="0"/>
              </a:endParaRPr>
            </a:p>
          </p:txBody>
        </p:sp>
        <p:sp>
          <p:nvSpPr>
            <p:cNvPr id="21" name="Casella di testo 32"/>
            <p:cNvSpPr>
              <a:spLocks noChangeArrowheads="1"/>
            </p:cNvSpPr>
            <p:nvPr/>
          </p:nvSpPr>
          <p:spPr bwMode="auto">
            <a:xfrm>
              <a:off x="43984" y="0"/>
              <a:ext cx="8928" cy="4578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2700">
              <a:solidFill>
                <a:srgbClr val="ED7D3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r>
                <a:rPr kumimoji="0" lang="it-IT" sz="13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Montserrat" charset="0"/>
                  <a:cs typeface="Arial" pitchFamily="34" charset="0"/>
                </a:rPr>
                <a:t>CLICK BUTTONS</a:t>
              </a:r>
            </a:p>
          </p:txBody>
        </p:sp>
        <p:cxnSp>
          <p:nvCxnSpPr>
            <p:cNvPr id="22" name="Connettore 2 28"/>
            <p:cNvCxnSpPr>
              <a:cxnSpLocks noChangeShapeType="1"/>
            </p:cNvCxnSpPr>
            <p:nvPr/>
          </p:nvCxnSpPr>
          <p:spPr bwMode="auto">
            <a:xfrm>
              <a:off x="21928" y="6265"/>
              <a:ext cx="7944" cy="6"/>
            </a:xfrm>
            <a:prstGeom prst="straightConnector1">
              <a:avLst/>
            </a:prstGeom>
            <a:noFill/>
            <a:ln w="9525">
              <a:solidFill>
                <a:srgbClr val="FFCC66"/>
              </a:solidFill>
              <a:round/>
              <a:headEnd type="triangle" w="med" len="med"/>
              <a:tailEnd type="triangle" w="med" len="med"/>
            </a:ln>
          </p:spPr>
        </p:cxnSp>
        <p:cxnSp>
          <p:nvCxnSpPr>
            <p:cNvPr id="23" name="Connettore 2 25"/>
            <p:cNvCxnSpPr>
              <a:cxnSpLocks noChangeShapeType="1"/>
            </p:cNvCxnSpPr>
            <p:nvPr/>
          </p:nvCxnSpPr>
          <p:spPr bwMode="auto">
            <a:xfrm flipV="1">
              <a:off x="37253" y="2286"/>
              <a:ext cx="6739" cy="3902"/>
            </a:xfrm>
            <a:prstGeom prst="straightConnector1">
              <a:avLst/>
            </a:prstGeom>
            <a:noFill/>
            <a:ln w="9525">
              <a:solidFill>
                <a:srgbClr val="FFCC66"/>
              </a:solidFill>
              <a:round/>
              <a:headEnd/>
              <a:tailEnd type="triangle" w="med" len="med"/>
            </a:ln>
          </p:spPr>
        </p:cxnSp>
        <p:cxnSp>
          <p:nvCxnSpPr>
            <p:cNvPr id="24" name="Connettore 2 26"/>
            <p:cNvCxnSpPr>
              <a:cxnSpLocks noChangeShapeType="1"/>
            </p:cNvCxnSpPr>
            <p:nvPr/>
          </p:nvCxnSpPr>
          <p:spPr bwMode="auto">
            <a:xfrm>
              <a:off x="37253" y="6180"/>
              <a:ext cx="6739" cy="3702"/>
            </a:xfrm>
            <a:prstGeom prst="straightConnector1">
              <a:avLst/>
            </a:prstGeom>
            <a:noFill/>
            <a:ln w="9525">
              <a:solidFill>
                <a:srgbClr val="FFCC66"/>
              </a:solidFill>
              <a:round/>
              <a:headEnd/>
              <a:tailEnd type="triangle" w="med" len="med"/>
            </a:ln>
          </p:spPr>
        </p:cxnSp>
        <p:cxnSp>
          <p:nvCxnSpPr>
            <p:cNvPr id="25" name="Connettore 2 27"/>
            <p:cNvCxnSpPr>
              <a:cxnSpLocks noChangeShapeType="1"/>
            </p:cNvCxnSpPr>
            <p:nvPr/>
          </p:nvCxnSpPr>
          <p:spPr bwMode="auto">
            <a:xfrm flipH="1">
              <a:off x="7069" y="6265"/>
              <a:ext cx="7811" cy="6"/>
            </a:xfrm>
            <a:prstGeom prst="straightConnector1">
              <a:avLst/>
            </a:prstGeom>
            <a:noFill/>
            <a:ln w="9525">
              <a:solidFill>
                <a:srgbClr val="FFCC66"/>
              </a:solidFill>
              <a:round/>
              <a:headEnd type="triangle" w="med" len="med"/>
              <a:tailEnd type="triangle" w="med" len="med"/>
            </a:ln>
          </p:spPr>
        </p:cxnSp>
        <p:sp>
          <p:nvSpPr>
            <p:cNvPr id="26" name="Text Box 39"/>
            <p:cNvSpPr txBox="1">
              <a:spLocks noChangeArrowheads="1"/>
            </p:cNvSpPr>
            <p:nvPr/>
          </p:nvSpPr>
          <p:spPr bwMode="auto">
            <a:xfrm>
              <a:off x="7281" y="4614"/>
              <a:ext cx="8433" cy="21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r>
                <a:rPr kumimoji="0" lang="it-IT" sz="900" b="0" i="0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Montserrat" charset="0"/>
                  <a:cs typeface="Arial" pitchFamily="34" charset="0"/>
                </a:rPr>
                <a:t>thumb+pinky</a:t>
              </a:r>
              <a:endParaRPr kumimoji="0" lang="it-IT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ontserrat" charset="0"/>
                <a:cs typeface="Arial" pitchFamily="34" charset="0"/>
              </a:endParaRPr>
            </a:p>
          </p:txBody>
        </p:sp>
        <p:sp>
          <p:nvSpPr>
            <p:cNvPr id="27" name="Casella di testo 30"/>
            <p:cNvSpPr txBox="1">
              <a:spLocks noChangeArrowheads="1"/>
            </p:cNvSpPr>
            <p:nvPr/>
          </p:nvSpPr>
          <p:spPr bwMode="auto">
            <a:xfrm>
              <a:off x="21886" y="4656"/>
              <a:ext cx="8433" cy="2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r>
                <a:rPr kumimoji="0" lang="it-IT" sz="800" b="0" i="0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Montserrat" charset="0"/>
                  <a:cs typeface="Arial" pitchFamily="34" charset="0"/>
                </a:rPr>
                <a:t>thumb+middle</a:t>
              </a:r>
              <a:endParaRPr kumimoji="0" lang="it-IT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ontserrat" charset="0"/>
                <a:cs typeface="Arial" pitchFamily="34" charset="0"/>
              </a:endParaRPr>
            </a:p>
          </p:txBody>
        </p:sp>
        <p:sp>
          <p:nvSpPr>
            <p:cNvPr id="28" name="Casella di testo 34"/>
            <p:cNvSpPr txBox="1">
              <a:spLocks noChangeArrowheads="1"/>
            </p:cNvSpPr>
            <p:nvPr/>
          </p:nvSpPr>
          <p:spPr bwMode="auto">
            <a:xfrm rot="19735511">
              <a:off x="36894" y="2730"/>
              <a:ext cx="7214" cy="2175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r>
                <a:rPr kumimoji="0" lang="it-IT" sz="800" b="0" i="0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Montserrat" charset="0"/>
                  <a:cs typeface="Arial" pitchFamily="34" charset="0"/>
                </a:rPr>
                <a:t>thumb+ring</a:t>
              </a:r>
              <a:endParaRPr kumimoji="0" lang="it-IT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ontserrat" charset="0"/>
                <a:cs typeface="Arial" pitchFamily="34" charset="0"/>
              </a:endParaRPr>
            </a:p>
          </p:txBody>
        </p:sp>
        <p:sp>
          <p:nvSpPr>
            <p:cNvPr id="29" name="Casella di testo 34"/>
            <p:cNvSpPr txBox="1">
              <a:spLocks noChangeArrowheads="1"/>
            </p:cNvSpPr>
            <p:nvPr/>
          </p:nvSpPr>
          <p:spPr bwMode="auto">
            <a:xfrm rot="1715568">
              <a:off x="36110" y="7239"/>
              <a:ext cx="7222" cy="3089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it-IT" sz="800" b="0" i="0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Montserrat" charset="0"/>
                  <a:cs typeface="Arial" pitchFamily="34" charset="0"/>
                </a:rPr>
                <a:t>thumb+ring</a:t>
              </a:r>
              <a:endParaRPr kumimoji="0" lang="it-IT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ontserrat" charset="0"/>
                <a:cs typeface="Arial" pitchFamily="34" charset="0"/>
              </a:endParaRP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it-IT" sz="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Montserrat" charset="0"/>
                  <a:cs typeface="Arial" pitchFamily="34" charset="0"/>
                </a:rPr>
                <a:t>(</a:t>
              </a:r>
              <a:r>
                <a:rPr kumimoji="0" lang="it-IT" sz="800" b="0" i="0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Montserrat" charset="0"/>
                  <a:cs typeface="Arial" pitchFamily="34" charset="0"/>
                </a:rPr>
                <a:t>hold</a:t>
              </a:r>
              <a:r>
                <a:rPr kumimoji="0" lang="it-IT" sz="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Montserrat" charset="0"/>
                  <a:cs typeface="Arial" pitchFamily="34" charset="0"/>
                </a:rPr>
                <a:t>)</a:t>
              </a:r>
              <a:endParaRPr kumimoji="0" lang="it-IT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ontserrat" charset="0"/>
                <a:cs typeface="Arial" pitchFamily="34" charset="0"/>
              </a:endParaRPr>
            </a:p>
          </p:txBody>
        </p:sp>
      </p:grpSp>
      <p:sp>
        <p:nvSpPr>
          <p:cNvPr id="82987" name="Arco 2"/>
          <p:cNvSpPr>
            <a:spLocks/>
          </p:cNvSpPr>
          <p:nvPr/>
        </p:nvSpPr>
        <p:spPr bwMode="auto">
          <a:xfrm>
            <a:off x="1820849" y="1884457"/>
            <a:ext cx="3753015" cy="994507"/>
          </a:xfrm>
          <a:custGeom>
            <a:avLst/>
            <a:gdLst>
              <a:gd name="T0" fmla="*/ 16 w 2891118"/>
              <a:gd name="T1" fmla="*/ 479554 h 963706"/>
              <a:gd name="T2" fmla="*/ 1445942 w 2891118"/>
              <a:gd name="T3" fmla="*/ 0 h 963706"/>
              <a:gd name="T4" fmla="*/ 2891118 w 2891118"/>
              <a:gd name="T5" fmla="*/ 481854 h 963706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891118" h="963706" stroke="0">
                <a:moveTo>
                  <a:pt x="16" y="479554"/>
                </a:moveTo>
                <a:cubicBezTo>
                  <a:pt x="3813" y="214285"/>
                  <a:pt x="650125" y="-70"/>
                  <a:pt x="1445942" y="0"/>
                </a:cubicBezTo>
                <a:cubicBezTo>
                  <a:pt x="2244153" y="71"/>
                  <a:pt x="2891119" y="215783"/>
                  <a:pt x="2891118" y="481854"/>
                </a:cubicBezTo>
                <a:lnTo>
                  <a:pt x="1445559" y="481853"/>
                </a:lnTo>
                <a:lnTo>
                  <a:pt x="16" y="479554"/>
                </a:lnTo>
                <a:close/>
              </a:path>
              <a:path w="2891118" h="963706" fill="none">
                <a:moveTo>
                  <a:pt x="16" y="479554"/>
                </a:moveTo>
                <a:cubicBezTo>
                  <a:pt x="3813" y="214285"/>
                  <a:pt x="650125" y="-70"/>
                  <a:pt x="1445942" y="0"/>
                </a:cubicBezTo>
                <a:cubicBezTo>
                  <a:pt x="2244153" y="71"/>
                  <a:pt x="2891119" y="215783"/>
                  <a:pt x="2891118" y="481854"/>
                </a:cubicBezTo>
              </a:path>
            </a:pathLst>
          </a:custGeom>
          <a:noFill/>
          <a:ln w="9525">
            <a:solidFill>
              <a:srgbClr val="FFCC66"/>
            </a:solidFill>
            <a:round/>
            <a:headEnd type="triangle" w="med" len="med"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82988" name="Casella di testo 29"/>
          <p:cNvSpPr txBox="1">
            <a:spLocks noChangeArrowheads="1"/>
          </p:cNvSpPr>
          <p:nvPr/>
        </p:nvSpPr>
        <p:spPr bwMode="auto">
          <a:xfrm>
            <a:off x="3145708" y="1888601"/>
            <a:ext cx="1155953" cy="211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it-IT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Montserrat" charset="0"/>
                <a:cs typeface="Arial" pitchFamily="34" charset="0"/>
              </a:rPr>
              <a:t>thumb+pinky</a:t>
            </a:r>
            <a:endParaRPr kumimoji="0" lang="it-IT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ontserrat" charset="0"/>
              <a:cs typeface="Arial" pitchFamily="34" charset="0"/>
            </a:endParaRPr>
          </a:p>
        </p:txBody>
      </p:sp>
    </p:spTree>
  </p:cSld>
  <p:clrMapOvr>
    <a:masterClrMapping/>
  </p:clrMapOvr>
  <p:transition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45" name="Google Shape;2045;p52"/>
          <p:cNvGrpSpPr/>
          <p:nvPr/>
        </p:nvGrpSpPr>
        <p:grpSpPr>
          <a:xfrm>
            <a:off x="635764" y="1695702"/>
            <a:ext cx="8068926" cy="2641194"/>
            <a:chOff x="635764" y="1695702"/>
            <a:chExt cx="8068926" cy="2641194"/>
          </a:xfrm>
        </p:grpSpPr>
        <p:sp>
          <p:nvSpPr>
            <p:cNvPr id="2046" name="Google Shape;2046;p52"/>
            <p:cNvSpPr/>
            <p:nvPr/>
          </p:nvSpPr>
          <p:spPr>
            <a:xfrm rot="-7798543">
              <a:off x="774426" y="2830554"/>
              <a:ext cx="1028236" cy="687349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52"/>
            <p:cNvSpPr/>
            <p:nvPr/>
          </p:nvSpPr>
          <p:spPr>
            <a:xfrm rot="6744165">
              <a:off x="7330371" y="2046883"/>
              <a:ext cx="1374931" cy="919064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52"/>
            <p:cNvSpPr/>
            <p:nvPr/>
          </p:nvSpPr>
          <p:spPr>
            <a:xfrm rot="2700000">
              <a:off x="5025613" y="3066318"/>
              <a:ext cx="1374915" cy="919066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52"/>
            <p:cNvSpPr/>
            <p:nvPr/>
          </p:nvSpPr>
          <p:spPr>
            <a:xfrm rot="2700000">
              <a:off x="4854160" y="2714689"/>
              <a:ext cx="1374915" cy="919066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52"/>
            <p:cNvSpPr/>
            <p:nvPr/>
          </p:nvSpPr>
          <p:spPr>
            <a:xfrm rot="-5400000">
              <a:off x="2781375" y="2063418"/>
              <a:ext cx="1374921" cy="919067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52"/>
            <p:cNvSpPr/>
            <p:nvPr/>
          </p:nvSpPr>
          <p:spPr>
            <a:xfrm rot="-5400000">
              <a:off x="2653971" y="2433294"/>
              <a:ext cx="1374921" cy="919067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52"/>
            <p:cNvSpPr/>
            <p:nvPr/>
          </p:nvSpPr>
          <p:spPr>
            <a:xfrm rot="6744261">
              <a:off x="8019196" y="3178340"/>
              <a:ext cx="543216" cy="363100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52"/>
            <p:cNvSpPr/>
            <p:nvPr/>
          </p:nvSpPr>
          <p:spPr>
            <a:xfrm rot="6744261">
              <a:off x="635521" y="2201365"/>
              <a:ext cx="543216" cy="363100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54" name="Google Shape;2054;p52"/>
          <p:cNvGrpSpPr/>
          <p:nvPr/>
        </p:nvGrpSpPr>
        <p:grpSpPr>
          <a:xfrm>
            <a:off x="1331667" y="1694775"/>
            <a:ext cx="2030290" cy="2327605"/>
            <a:chOff x="1340775" y="1694775"/>
            <a:chExt cx="2030290" cy="2327605"/>
          </a:xfrm>
        </p:grpSpPr>
        <p:sp>
          <p:nvSpPr>
            <p:cNvPr id="2055" name="Google Shape;2055;p52"/>
            <p:cNvSpPr/>
            <p:nvPr/>
          </p:nvSpPr>
          <p:spPr>
            <a:xfrm>
              <a:off x="1389565" y="1746580"/>
              <a:ext cx="1981500" cy="22758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52"/>
            <p:cNvSpPr/>
            <p:nvPr/>
          </p:nvSpPr>
          <p:spPr>
            <a:xfrm>
              <a:off x="1340775" y="1694775"/>
              <a:ext cx="1981500" cy="22758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57" name="Google Shape;2057;p52"/>
          <p:cNvGrpSpPr/>
          <p:nvPr/>
        </p:nvGrpSpPr>
        <p:grpSpPr>
          <a:xfrm>
            <a:off x="3579658" y="1694775"/>
            <a:ext cx="2030290" cy="2327605"/>
            <a:chOff x="3588766" y="1694775"/>
            <a:chExt cx="2030290" cy="2327605"/>
          </a:xfrm>
        </p:grpSpPr>
        <p:sp>
          <p:nvSpPr>
            <p:cNvPr id="2058" name="Google Shape;2058;p52"/>
            <p:cNvSpPr/>
            <p:nvPr/>
          </p:nvSpPr>
          <p:spPr>
            <a:xfrm>
              <a:off x="3637556" y="1746580"/>
              <a:ext cx="1981500" cy="22758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52"/>
            <p:cNvSpPr/>
            <p:nvPr/>
          </p:nvSpPr>
          <p:spPr>
            <a:xfrm>
              <a:off x="3588766" y="1694775"/>
              <a:ext cx="1981500" cy="227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60" name="Google Shape;2060;p52"/>
          <p:cNvGrpSpPr/>
          <p:nvPr/>
        </p:nvGrpSpPr>
        <p:grpSpPr>
          <a:xfrm>
            <a:off x="5827649" y="1694775"/>
            <a:ext cx="2030290" cy="2327605"/>
            <a:chOff x="5836756" y="1694775"/>
            <a:chExt cx="2030290" cy="2327605"/>
          </a:xfrm>
        </p:grpSpPr>
        <p:sp>
          <p:nvSpPr>
            <p:cNvPr id="2061" name="Google Shape;2061;p52"/>
            <p:cNvSpPr/>
            <p:nvPr/>
          </p:nvSpPr>
          <p:spPr>
            <a:xfrm>
              <a:off x="5885546" y="1746580"/>
              <a:ext cx="1981500" cy="22758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52"/>
            <p:cNvSpPr/>
            <p:nvPr/>
          </p:nvSpPr>
          <p:spPr>
            <a:xfrm>
              <a:off x="5836756" y="1694775"/>
              <a:ext cx="1981500" cy="22758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63" name="Google Shape;2063;p52"/>
          <p:cNvSpPr/>
          <p:nvPr/>
        </p:nvSpPr>
        <p:spPr>
          <a:xfrm rot="5400000">
            <a:off x="4548717" y="5232273"/>
            <a:ext cx="54479" cy="29427"/>
          </a:xfrm>
          <a:custGeom>
            <a:avLst/>
            <a:gdLst/>
            <a:ahLst/>
            <a:cxnLst/>
            <a:rect l="l" t="t" r="r" b="b"/>
            <a:pathLst>
              <a:path w="1494" h="807" extrusionOk="0">
                <a:moveTo>
                  <a:pt x="1289" y="1"/>
                </a:moveTo>
                <a:cubicBezTo>
                  <a:pt x="1266" y="1"/>
                  <a:pt x="1243" y="5"/>
                  <a:pt x="1221" y="14"/>
                </a:cubicBezTo>
                <a:lnTo>
                  <a:pt x="133" y="464"/>
                </a:lnTo>
                <a:cubicBezTo>
                  <a:pt x="44" y="500"/>
                  <a:pt x="0" y="607"/>
                  <a:pt x="36" y="697"/>
                </a:cubicBezTo>
                <a:cubicBezTo>
                  <a:pt x="67" y="767"/>
                  <a:pt x="133" y="807"/>
                  <a:pt x="204" y="807"/>
                </a:cubicBezTo>
                <a:cubicBezTo>
                  <a:pt x="227" y="807"/>
                  <a:pt x="250" y="804"/>
                  <a:pt x="270" y="794"/>
                </a:cubicBezTo>
                <a:lnTo>
                  <a:pt x="1357" y="344"/>
                </a:lnTo>
                <a:cubicBezTo>
                  <a:pt x="1450" y="307"/>
                  <a:pt x="1494" y="200"/>
                  <a:pt x="1454" y="110"/>
                </a:cubicBezTo>
                <a:cubicBezTo>
                  <a:pt x="1426" y="42"/>
                  <a:pt x="1360" y="1"/>
                  <a:pt x="1289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7" name="Google Shape;2067;p52"/>
          <p:cNvSpPr txBox="1">
            <a:spLocks noGrp="1"/>
          </p:cNvSpPr>
          <p:nvPr>
            <p:ph type="subTitle" idx="4"/>
          </p:nvPr>
        </p:nvSpPr>
        <p:spPr>
          <a:xfrm>
            <a:off x="1409984" y="1849408"/>
            <a:ext cx="18288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MOVEMENT</a:t>
            </a:r>
            <a:endParaRPr dirty="0"/>
          </a:p>
        </p:txBody>
      </p:sp>
      <p:sp>
        <p:nvSpPr>
          <p:cNvPr id="2068" name="Google Shape;2068;p52"/>
          <p:cNvSpPr txBox="1">
            <a:spLocks noGrp="1"/>
          </p:cNvSpPr>
          <p:nvPr>
            <p:ph type="subTitle" idx="5"/>
          </p:nvPr>
        </p:nvSpPr>
        <p:spPr>
          <a:xfrm>
            <a:off x="3674925" y="1849408"/>
            <a:ext cx="18288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GESTURE</a:t>
            </a:r>
            <a:endParaRPr dirty="0"/>
          </a:p>
        </p:txBody>
      </p:sp>
      <p:sp>
        <p:nvSpPr>
          <p:cNvPr id="2069" name="Google Shape;2069;p52"/>
          <p:cNvSpPr txBox="1">
            <a:spLocks noGrp="1"/>
          </p:cNvSpPr>
          <p:nvPr>
            <p:ph type="subTitle" idx="6"/>
          </p:nvPr>
        </p:nvSpPr>
        <p:spPr>
          <a:xfrm>
            <a:off x="5927418" y="1849408"/>
            <a:ext cx="18288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COMMAND</a:t>
            </a:r>
            <a:endParaRPr dirty="0"/>
          </a:p>
        </p:txBody>
      </p:sp>
      <p:sp>
        <p:nvSpPr>
          <p:cNvPr id="2070" name="Google Shape;2070;p52"/>
          <p:cNvSpPr txBox="1">
            <a:spLocks noGrp="1"/>
          </p:cNvSpPr>
          <p:nvPr>
            <p:ph type="title"/>
          </p:nvPr>
        </p:nvSpPr>
        <p:spPr>
          <a:xfrm>
            <a:off x="910100" y="500070"/>
            <a:ext cx="72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TRANSLATION</a:t>
            </a:r>
            <a:endParaRPr dirty="0"/>
          </a:p>
        </p:txBody>
      </p:sp>
      <p:sp>
        <p:nvSpPr>
          <p:cNvPr id="31" name="CasellaDiTesto 30"/>
          <p:cNvSpPr txBox="1"/>
          <p:nvPr/>
        </p:nvSpPr>
        <p:spPr>
          <a:xfrm>
            <a:off x="1375576" y="2361537"/>
            <a:ext cx="1884459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Montserrat" charset="0"/>
              </a:rPr>
              <a:t>While the hand moves, movement is tracked and gestures are observed</a:t>
            </a:r>
          </a:p>
          <a:p>
            <a:pPr algn="ctr"/>
            <a:endParaRPr lang="it-IT" dirty="0"/>
          </a:p>
        </p:txBody>
      </p:sp>
      <p:sp>
        <p:nvSpPr>
          <p:cNvPr id="35" name="CasellaDiTesto 34"/>
          <p:cNvSpPr txBox="1"/>
          <p:nvPr/>
        </p:nvSpPr>
        <p:spPr>
          <a:xfrm>
            <a:off x="3657600" y="2321781"/>
            <a:ext cx="184470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dirty="0" err="1">
                <a:latin typeface="Montserrat" charset="0"/>
              </a:rPr>
              <a:t>When</a:t>
            </a:r>
            <a:r>
              <a:rPr lang="it-IT" sz="1200" dirty="0">
                <a:latin typeface="Montserrat" charset="0"/>
              </a:rPr>
              <a:t> a </a:t>
            </a:r>
            <a:r>
              <a:rPr lang="it-IT" sz="1200" dirty="0" err="1">
                <a:latin typeface="Montserrat" charset="0"/>
              </a:rPr>
              <a:t>specific</a:t>
            </a:r>
            <a:r>
              <a:rPr lang="it-IT" sz="1200" dirty="0">
                <a:latin typeface="Montserrat" charset="0"/>
              </a:rPr>
              <a:t> </a:t>
            </a:r>
            <a:r>
              <a:rPr lang="it-IT" sz="1200" dirty="0" err="1">
                <a:latin typeface="Montserrat" charset="0"/>
              </a:rPr>
              <a:t>gesture</a:t>
            </a:r>
            <a:r>
              <a:rPr lang="it-IT" sz="1200" dirty="0">
                <a:latin typeface="Montserrat" charset="0"/>
              </a:rPr>
              <a:t> </a:t>
            </a:r>
            <a:r>
              <a:rPr lang="it-IT" sz="1200" dirty="0" err="1">
                <a:latin typeface="Montserrat" charset="0"/>
              </a:rPr>
              <a:t>is</a:t>
            </a:r>
            <a:r>
              <a:rPr lang="it-IT" sz="1200" dirty="0">
                <a:latin typeface="Montserrat" charset="0"/>
              </a:rPr>
              <a:t> </a:t>
            </a:r>
            <a:r>
              <a:rPr lang="it-IT" sz="1200" dirty="0" err="1">
                <a:latin typeface="Montserrat" charset="0"/>
              </a:rPr>
              <a:t>recognized</a:t>
            </a:r>
            <a:r>
              <a:rPr lang="it-IT" sz="1200" dirty="0">
                <a:latin typeface="Montserrat" charset="0"/>
              </a:rPr>
              <a:t> </a:t>
            </a:r>
            <a:r>
              <a:rPr lang="it-IT" sz="1200" dirty="0" err="1">
                <a:latin typeface="Montserrat" charset="0"/>
              </a:rPr>
              <a:t>by</a:t>
            </a:r>
            <a:r>
              <a:rPr lang="it-IT" sz="1200" dirty="0">
                <a:latin typeface="Montserrat" charset="0"/>
              </a:rPr>
              <a:t> the </a:t>
            </a:r>
            <a:r>
              <a:rPr lang="it-IT" sz="1200" dirty="0" err="1">
                <a:latin typeface="Montserrat" charset="0"/>
              </a:rPr>
              <a:t>program</a:t>
            </a:r>
            <a:r>
              <a:rPr lang="it-IT" sz="1200" dirty="0">
                <a:latin typeface="Montserrat" charset="0"/>
              </a:rPr>
              <a:t>, </a:t>
            </a:r>
            <a:r>
              <a:rPr lang="it-IT" sz="1200" dirty="0" err="1">
                <a:latin typeface="Montserrat" charset="0"/>
              </a:rPr>
              <a:t>it</a:t>
            </a:r>
            <a:r>
              <a:rPr lang="it-IT" sz="1200" dirty="0">
                <a:latin typeface="Montserrat" charset="0"/>
              </a:rPr>
              <a:t> </a:t>
            </a:r>
            <a:r>
              <a:rPr lang="it-IT" sz="1200" dirty="0" err="1">
                <a:latin typeface="Montserrat" charset="0"/>
              </a:rPr>
              <a:t>is</a:t>
            </a:r>
            <a:r>
              <a:rPr lang="it-IT" sz="1200" dirty="0">
                <a:latin typeface="Montserrat" charset="0"/>
              </a:rPr>
              <a:t> </a:t>
            </a:r>
            <a:r>
              <a:rPr lang="it-IT" sz="1200" dirty="0" err="1">
                <a:latin typeface="Montserrat" charset="0"/>
              </a:rPr>
              <a:t>translated</a:t>
            </a:r>
            <a:r>
              <a:rPr lang="it-IT" sz="1200" dirty="0">
                <a:latin typeface="Montserrat" charset="0"/>
              </a:rPr>
              <a:t> </a:t>
            </a:r>
            <a:r>
              <a:rPr lang="it-IT" sz="1200" dirty="0" err="1">
                <a:latin typeface="Montserrat" charset="0"/>
              </a:rPr>
              <a:t>into</a:t>
            </a:r>
            <a:r>
              <a:rPr lang="it-IT" sz="1200" dirty="0">
                <a:latin typeface="Montserrat" charset="0"/>
              </a:rPr>
              <a:t> the </a:t>
            </a:r>
            <a:r>
              <a:rPr lang="it-IT" sz="1200" dirty="0" err="1">
                <a:latin typeface="Montserrat" charset="0"/>
              </a:rPr>
              <a:t>corresponding</a:t>
            </a:r>
            <a:r>
              <a:rPr lang="it-IT" sz="1200" dirty="0">
                <a:latin typeface="Montserrat" charset="0"/>
              </a:rPr>
              <a:t> </a:t>
            </a:r>
            <a:r>
              <a:rPr lang="it-IT" sz="1200" dirty="0" err="1">
                <a:latin typeface="Montserrat" charset="0"/>
              </a:rPr>
              <a:t>command</a:t>
            </a:r>
            <a:endParaRPr lang="it-IT" sz="1200" dirty="0">
              <a:latin typeface="Montserrat" charset="0"/>
            </a:endParaRPr>
          </a:p>
        </p:txBody>
      </p:sp>
      <p:sp>
        <p:nvSpPr>
          <p:cNvPr id="39" name="CasellaDiTesto 38"/>
          <p:cNvSpPr txBox="1"/>
          <p:nvPr/>
        </p:nvSpPr>
        <p:spPr>
          <a:xfrm>
            <a:off x="5963477" y="2409244"/>
            <a:ext cx="17174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dirty="0">
                <a:latin typeface="Montserrat" charset="0"/>
              </a:rPr>
              <a:t>The </a:t>
            </a:r>
            <a:r>
              <a:rPr lang="it-IT" sz="1200" dirty="0" err="1">
                <a:latin typeface="Montserrat" charset="0"/>
              </a:rPr>
              <a:t>command</a:t>
            </a:r>
            <a:r>
              <a:rPr lang="it-IT" sz="1200" dirty="0">
                <a:latin typeface="Montserrat" charset="0"/>
              </a:rPr>
              <a:t> </a:t>
            </a:r>
            <a:r>
              <a:rPr lang="it-IT" sz="1200" dirty="0" err="1">
                <a:latin typeface="Montserrat" charset="0"/>
              </a:rPr>
              <a:t>is</a:t>
            </a:r>
            <a:r>
              <a:rPr lang="it-IT" sz="1200" dirty="0">
                <a:latin typeface="Montserrat" charset="0"/>
              </a:rPr>
              <a:t> </a:t>
            </a:r>
            <a:r>
              <a:rPr lang="it-IT" sz="1200" dirty="0" err="1">
                <a:latin typeface="Montserrat" charset="0"/>
              </a:rPr>
              <a:t>then</a:t>
            </a:r>
            <a:r>
              <a:rPr lang="it-IT" sz="1200" dirty="0">
                <a:latin typeface="Montserrat" charset="0"/>
              </a:rPr>
              <a:t> sent </a:t>
            </a:r>
            <a:r>
              <a:rPr lang="it-IT" sz="1200" dirty="0" err="1">
                <a:latin typeface="Montserrat" charset="0"/>
              </a:rPr>
              <a:t>to</a:t>
            </a:r>
            <a:r>
              <a:rPr lang="it-IT" sz="1200" dirty="0">
                <a:latin typeface="Montserrat" charset="0"/>
              </a:rPr>
              <a:t> the </a:t>
            </a:r>
            <a:r>
              <a:rPr lang="it-IT" sz="1200" dirty="0" err="1">
                <a:latin typeface="Montserrat" charset="0"/>
              </a:rPr>
              <a:t>main</a:t>
            </a:r>
            <a:r>
              <a:rPr lang="it-IT" sz="1200" dirty="0">
                <a:latin typeface="Montserrat" charset="0"/>
              </a:rPr>
              <a:t> </a:t>
            </a:r>
            <a:r>
              <a:rPr lang="it-IT" sz="1200" dirty="0" err="1">
                <a:latin typeface="Montserrat" charset="0"/>
              </a:rPr>
              <a:t>program</a:t>
            </a:r>
            <a:r>
              <a:rPr lang="it-IT" sz="1200" dirty="0">
                <a:latin typeface="Montserrat" charset="0"/>
              </a:rPr>
              <a:t> </a:t>
            </a:r>
            <a:r>
              <a:rPr lang="it-IT" sz="1200" dirty="0" err="1">
                <a:latin typeface="Montserrat" charset="0"/>
              </a:rPr>
              <a:t>of</a:t>
            </a:r>
            <a:r>
              <a:rPr lang="it-IT" sz="1200" dirty="0">
                <a:latin typeface="Montserrat" charset="0"/>
              </a:rPr>
              <a:t> the game</a:t>
            </a:r>
          </a:p>
        </p:txBody>
      </p:sp>
    </p:spTree>
  </p:cSld>
  <p:clrMapOvr>
    <a:masterClrMapping/>
  </p:clrMapOvr>
  <p:transition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2" name="Google Shape;1992;p50"/>
          <p:cNvSpPr/>
          <p:nvPr/>
        </p:nvSpPr>
        <p:spPr>
          <a:xfrm rot="-1394067">
            <a:off x="428866" y="1375785"/>
            <a:ext cx="1975758" cy="1168933"/>
          </a:xfrm>
          <a:custGeom>
            <a:avLst/>
            <a:gdLst/>
            <a:ahLst/>
            <a:cxnLst/>
            <a:rect l="l" t="t" r="r" b="b"/>
            <a:pathLst>
              <a:path w="14676" h="16379" extrusionOk="0">
                <a:moveTo>
                  <a:pt x="7560" y="1"/>
                </a:moveTo>
                <a:cubicBezTo>
                  <a:pt x="3283" y="1"/>
                  <a:pt x="0" y="8178"/>
                  <a:pt x="2476" y="12988"/>
                </a:cubicBezTo>
                <a:cubicBezTo>
                  <a:pt x="3703" y="15375"/>
                  <a:pt x="6008" y="16379"/>
                  <a:pt x="8201" y="16379"/>
                </a:cubicBezTo>
                <a:cubicBezTo>
                  <a:pt x="10559" y="16379"/>
                  <a:pt x="12790" y="15223"/>
                  <a:pt x="13430" y="13366"/>
                </a:cubicBezTo>
                <a:cubicBezTo>
                  <a:pt x="14675" y="9777"/>
                  <a:pt x="13214" y="571"/>
                  <a:pt x="7908" y="20"/>
                </a:cubicBezTo>
                <a:cubicBezTo>
                  <a:pt x="7791" y="5"/>
                  <a:pt x="7677" y="1"/>
                  <a:pt x="756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93" name="Google Shape;1993;p50"/>
          <p:cNvGrpSpPr/>
          <p:nvPr/>
        </p:nvGrpSpPr>
        <p:grpSpPr>
          <a:xfrm>
            <a:off x="1531581" y="2142161"/>
            <a:ext cx="885736" cy="624893"/>
            <a:chOff x="4706560" y="2956374"/>
            <a:chExt cx="1024681" cy="858517"/>
          </a:xfrm>
        </p:grpSpPr>
        <p:sp>
          <p:nvSpPr>
            <p:cNvPr id="1994" name="Google Shape;1994;p50"/>
            <p:cNvSpPr/>
            <p:nvPr/>
          </p:nvSpPr>
          <p:spPr>
            <a:xfrm>
              <a:off x="4776252" y="2956374"/>
              <a:ext cx="954989" cy="858517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50"/>
            <p:cNvSpPr/>
            <p:nvPr/>
          </p:nvSpPr>
          <p:spPr>
            <a:xfrm>
              <a:off x="4706560" y="2956374"/>
              <a:ext cx="955004" cy="858505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96" name="Google Shape;1996;p50"/>
          <p:cNvGrpSpPr/>
          <p:nvPr/>
        </p:nvGrpSpPr>
        <p:grpSpPr>
          <a:xfrm>
            <a:off x="466871" y="2219744"/>
            <a:ext cx="779910" cy="664221"/>
            <a:chOff x="3492399" y="3031159"/>
            <a:chExt cx="902255" cy="912546"/>
          </a:xfrm>
        </p:grpSpPr>
        <p:sp>
          <p:nvSpPr>
            <p:cNvPr id="1997" name="Google Shape;1997;p50"/>
            <p:cNvSpPr/>
            <p:nvPr/>
          </p:nvSpPr>
          <p:spPr>
            <a:xfrm rot="13956085">
              <a:off x="3532997" y="3076996"/>
              <a:ext cx="907493" cy="815820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50"/>
            <p:cNvSpPr/>
            <p:nvPr/>
          </p:nvSpPr>
          <p:spPr>
            <a:xfrm rot="13956085">
              <a:off x="3446562" y="3082049"/>
              <a:ext cx="907493" cy="815820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99" name="Google Shape;1999;p50"/>
          <p:cNvGrpSpPr/>
          <p:nvPr/>
        </p:nvGrpSpPr>
        <p:grpSpPr>
          <a:xfrm>
            <a:off x="1708418" y="1187371"/>
            <a:ext cx="838663" cy="589019"/>
            <a:chOff x="4746046" y="1789454"/>
            <a:chExt cx="970223" cy="809231"/>
          </a:xfrm>
        </p:grpSpPr>
        <p:sp>
          <p:nvSpPr>
            <p:cNvPr id="2000" name="Google Shape;2000;p50"/>
            <p:cNvSpPr/>
            <p:nvPr/>
          </p:nvSpPr>
          <p:spPr>
            <a:xfrm rot="865628">
              <a:off x="4798380" y="1789454"/>
              <a:ext cx="917889" cy="809231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50"/>
            <p:cNvSpPr/>
            <p:nvPr/>
          </p:nvSpPr>
          <p:spPr>
            <a:xfrm rot="865628">
              <a:off x="4746046" y="1789454"/>
              <a:ext cx="917889" cy="809231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02" name="Google Shape;2002;p50"/>
          <p:cNvGrpSpPr/>
          <p:nvPr/>
        </p:nvGrpSpPr>
        <p:grpSpPr>
          <a:xfrm>
            <a:off x="402384" y="1219915"/>
            <a:ext cx="887302" cy="638065"/>
            <a:chOff x="3385881" y="1818505"/>
            <a:chExt cx="1026492" cy="876613"/>
          </a:xfrm>
        </p:grpSpPr>
        <p:sp>
          <p:nvSpPr>
            <p:cNvPr id="2003" name="Google Shape;2003;p50"/>
            <p:cNvSpPr/>
            <p:nvPr/>
          </p:nvSpPr>
          <p:spPr>
            <a:xfrm>
              <a:off x="3478723" y="1855694"/>
              <a:ext cx="933650" cy="839424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50"/>
            <p:cNvSpPr/>
            <p:nvPr/>
          </p:nvSpPr>
          <p:spPr>
            <a:xfrm>
              <a:off x="3385881" y="1818505"/>
              <a:ext cx="933650" cy="839424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05" name="Google Shape;2005;p50"/>
          <p:cNvSpPr txBox="1">
            <a:spLocks noGrp="1"/>
          </p:cNvSpPr>
          <p:nvPr>
            <p:ph type="title"/>
          </p:nvPr>
        </p:nvSpPr>
        <p:spPr>
          <a:xfrm>
            <a:off x="922200" y="265275"/>
            <a:ext cx="73152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SENDING THE COMMANDS</a:t>
            </a:r>
            <a:endParaRPr dirty="0"/>
          </a:p>
        </p:txBody>
      </p:sp>
      <p:sp>
        <p:nvSpPr>
          <p:cNvPr id="2007" name="Google Shape;2007;p50"/>
          <p:cNvSpPr txBox="1">
            <a:spLocks noGrp="1"/>
          </p:cNvSpPr>
          <p:nvPr>
            <p:ph type="subTitle" idx="2"/>
          </p:nvPr>
        </p:nvSpPr>
        <p:spPr>
          <a:xfrm>
            <a:off x="524957" y="2354557"/>
            <a:ext cx="553390" cy="46598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</a:t>
            </a:r>
            <a:endParaRPr dirty="0"/>
          </a:p>
        </p:txBody>
      </p:sp>
      <p:sp>
        <p:nvSpPr>
          <p:cNvPr id="2009" name="Google Shape;2009;p50"/>
          <p:cNvSpPr txBox="1">
            <a:spLocks noGrp="1"/>
          </p:cNvSpPr>
          <p:nvPr>
            <p:ph type="subTitle" idx="4"/>
          </p:nvPr>
        </p:nvSpPr>
        <p:spPr>
          <a:xfrm>
            <a:off x="1719585" y="2259141"/>
            <a:ext cx="553390" cy="46598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</a:t>
            </a:r>
            <a:endParaRPr dirty="0"/>
          </a:p>
        </p:txBody>
      </p:sp>
      <p:sp>
        <p:nvSpPr>
          <p:cNvPr id="2010" name="Google Shape;2010;p50"/>
          <p:cNvSpPr txBox="1">
            <a:spLocks noGrp="1"/>
          </p:cNvSpPr>
          <p:nvPr>
            <p:ph type="subTitle" idx="5"/>
          </p:nvPr>
        </p:nvSpPr>
        <p:spPr>
          <a:xfrm>
            <a:off x="2870269" y="3774991"/>
            <a:ext cx="19956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i="1" dirty="0">
                <a:latin typeface="Montserrat" charset="0"/>
              </a:rPr>
              <a:t>Keyboard</a:t>
            </a:r>
            <a:r>
              <a:rPr lang="en" i="1" dirty="0">
                <a:latin typeface="Montserrat" charset="0"/>
              </a:rPr>
              <a:t> </a:t>
            </a:r>
            <a:r>
              <a:rPr lang="en" dirty="0">
                <a:latin typeface="Montserrat" charset="0"/>
              </a:rPr>
              <a:t>library to simulate pression on the keys</a:t>
            </a:r>
            <a:endParaRPr i="1" dirty="0">
              <a:latin typeface="Montserrat" charset="0"/>
            </a:endParaRPr>
          </a:p>
        </p:txBody>
      </p:sp>
      <p:sp>
        <p:nvSpPr>
          <p:cNvPr id="2011" name="Google Shape;2011;p50"/>
          <p:cNvSpPr txBox="1">
            <a:spLocks noGrp="1"/>
          </p:cNvSpPr>
          <p:nvPr>
            <p:ph type="subTitle" idx="6"/>
          </p:nvPr>
        </p:nvSpPr>
        <p:spPr>
          <a:xfrm>
            <a:off x="548810" y="1335816"/>
            <a:ext cx="553390" cy="46598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</a:t>
            </a:r>
            <a:endParaRPr dirty="0"/>
          </a:p>
        </p:txBody>
      </p:sp>
      <p:sp>
        <p:nvSpPr>
          <p:cNvPr id="2012" name="Google Shape;2012;p50"/>
          <p:cNvSpPr txBox="1">
            <a:spLocks noGrp="1"/>
          </p:cNvSpPr>
          <p:nvPr>
            <p:ph type="subTitle" idx="7"/>
          </p:nvPr>
        </p:nvSpPr>
        <p:spPr>
          <a:xfrm>
            <a:off x="562859" y="3257701"/>
            <a:ext cx="1993500" cy="9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i="1" dirty="0">
                <a:latin typeface="Montserrat" charset="0"/>
              </a:rPr>
              <a:t>Pyautogui</a:t>
            </a:r>
            <a:r>
              <a:rPr lang="en" i="1" dirty="0">
                <a:latin typeface="Montserrat" charset="0"/>
              </a:rPr>
              <a:t> </a:t>
            </a:r>
            <a:r>
              <a:rPr lang="en" dirty="0">
                <a:latin typeface="Montserrat" charset="0"/>
              </a:rPr>
              <a:t>library to move the mouse and click</a:t>
            </a:r>
            <a:endParaRPr i="1" dirty="0">
              <a:latin typeface="Montserrat" charset="0"/>
            </a:endParaRPr>
          </a:p>
        </p:txBody>
      </p:sp>
      <p:sp>
        <p:nvSpPr>
          <p:cNvPr id="2013" name="Google Shape;2013;p50"/>
          <p:cNvSpPr txBox="1">
            <a:spLocks noGrp="1"/>
          </p:cNvSpPr>
          <p:nvPr>
            <p:ph type="subTitle" idx="8"/>
          </p:nvPr>
        </p:nvSpPr>
        <p:spPr>
          <a:xfrm>
            <a:off x="1878611" y="1256303"/>
            <a:ext cx="553390" cy="46598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</a:t>
            </a:r>
            <a:endParaRPr dirty="0"/>
          </a:p>
        </p:txBody>
      </p:sp>
      <p:sp>
        <p:nvSpPr>
          <p:cNvPr id="24" name="Google Shape;1992;p50"/>
          <p:cNvSpPr/>
          <p:nvPr/>
        </p:nvSpPr>
        <p:spPr>
          <a:xfrm rot="-1394067">
            <a:off x="3125579" y="1408991"/>
            <a:ext cx="1975758" cy="1168933"/>
          </a:xfrm>
          <a:custGeom>
            <a:avLst/>
            <a:gdLst/>
            <a:ahLst/>
            <a:cxnLst/>
            <a:rect l="l" t="t" r="r" b="b"/>
            <a:pathLst>
              <a:path w="14676" h="16379" extrusionOk="0">
                <a:moveTo>
                  <a:pt x="7560" y="1"/>
                </a:moveTo>
                <a:cubicBezTo>
                  <a:pt x="3283" y="1"/>
                  <a:pt x="0" y="8178"/>
                  <a:pt x="2476" y="12988"/>
                </a:cubicBezTo>
                <a:cubicBezTo>
                  <a:pt x="3703" y="15375"/>
                  <a:pt x="6008" y="16379"/>
                  <a:pt x="8201" y="16379"/>
                </a:cubicBezTo>
                <a:cubicBezTo>
                  <a:pt x="10559" y="16379"/>
                  <a:pt x="12790" y="15223"/>
                  <a:pt x="13430" y="13366"/>
                </a:cubicBezTo>
                <a:cubicBezTo>
                  <a:pt x="14675" y="9777"/>
                  <a:pt x="13214" y="571"/>
                  <a:pt x="7908" y="20"/>
                </a:cubicBezTo>
                <a:cubicBezTo>
                  <a:pt x="7791" y="5"/>
                  <a:pt x="7677" y="1"/>
                  <a:pt x="756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" name="Google Shape;1993;p50"/>
          <p:cNvGrpSpPr/>
          <p:nvPr/>
        </p:nvGrpSpPr>
        <p:grpSpPr>
          <a:xfrm>
            <a:off x="4228293" y="2175367"/>
            <a:ext cx="1083196" cy="655373"/>
            <a:chOff x="4706560" y="2956374"/>
            <a:chExt cx="1024681" cy="858517"/>
          </a:xfrm>
        </p:grpSpPr>
        <p:sp>
          <p:nvSpPr>
            <p:cNvPr id="26" name="Google Shape;1994;p50"/>
            <p:cNvSpPr/>
            <p:nvPr/>
          </p:nvSpPr>
          <p:spPr>
            <a:xfrm>
              <a:off x="4776252" y="2956374"/>
              <a:ext cx="954989" cy="858517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995;p50"/>
            <p:cNvSpPr/>
            <p:nvPr/>
          </p:nvSpPr>
          <p:spPr>
            <a:xfrm>
              <a:off x="4706560" y="2956374"/>
              <a:ext cx="955004" cy="858505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" name="Google Shape;1996;p50"/>
          <p:cNvGrpSpPr/>
          <p:nvPr/>
        </p:nvGrpSpPr>
        <p:grpSpPr>
          <a:xfrm>
            <a:off x="2934049" y="2242344"/>
            <a:ext cx="1129086" cy="652006"/>
            <a:chOff x="3492399" y="3031159"/>
            <a:chExt cx="902255" cy="912546"/>
          </a:xfrm>
        </p:grpSpPr>
        <p:sp>
          <p:nvSpPr>
            <p:cNvPr id="29" name="Google Shape;1997;p50"/>
            <p:cNvSpPr/>
            <p:nvPr/>
          </p:nvSpPr>
          <p:spPr>
            <a:xfrm rot="13956085">
              <a:off x="3532997" y="3076996"/>
              <a:ext cx="907493" cy="815820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998;p50"/>
            <p:cNvSpPr/>
            <p:nvPr/>
          </p:nvSpPr>
          <p:spPr>
            <a:xfrm rot="13956085">
              <a:off x="3446562" y="3082049"/>
              <a:ext cx="907493" cy="815820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" name="Google Shape;1999;p50"/>
          <p:cNvGrpSpPr/>
          <p:nvPr/>
        </p:nvGrpSpPr>
        <p:grpSpPr>
          <a:xfrm>
            <a:off x="4405131" y="1220577"/>
            <a:ext cx="838663" cy="589019"/>
            <a:chOff x="4746046" y="1789454"/>
            <a:chExt cx="970223" cy="809231"/>
          </a:xfrm>
        </p:grpSpPr>
        <p:sp>
          <p:nvSpPr>
            <p:cNvPr id="32" name="Google Shape;2000;p50"/>
            <p:cNvSpPr/>
            <p:nvPr/>
          </p:nvSpPr>
          <p:spPr>
            <a:xfrm rot="865628">
              <a:off x="4798380" y="1789454"/>
              <a:ext cx="917889" cy="809231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001;p50"/>
            <p:cNvSpPr/>
            <p:nvPr/>
          </p:nvSpPr>
          <p:spPr>
            <a:xfrm rot="865628">
              <a:off x="4746046" y="1789454"/>
              <a:ext cx="917889" cy="809231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" name="Google Shape;2002;p50"/>
          <p:cNvGrpSpPr/>
          <p:nvPr/>
        </p:nvGrpSpPr>
        <p:grpSpPr>
          <a:xfrm>
            <a:off x="3099097" y="1253121"/>
            <a:ext cx="887302" cy="638065"/>
            <a:chOff x="3385881" y="1818505"/>
            <a:chExt cx="1026492" cy="876613"/>
          </a:xfrm>
        </p:grpSpPr>
        <p:sp>
          <p:nvSpPr>
            <p:cNvPr id="35" name="Google Shape;2003;p50"/>
            <p:cNvSpPr/>
            <p:nvPr/>
          </p:nvSpPr>
          <p:spPr>
            <a:xfrm>
              <a:off x="3478723" y="1855694"/>
              <a:ext cx="933650" cy="839424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004;p50"/>
            <p:cNvSpPr/>
            <p:nvPr/>
          </p:nvSpPr>
          <p:spPr>
            <a:xfrm>
              <a:off x="3385881" y="1818505"/>
              <a:ext cx="933650" cy="839424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" name="Google Shape;2007;p50"/>
          <p:cNvSpPr txBox="1">
            <a:spLocks/>
          </p:cNvSpPr>
          <p:nvPr/>
        </p:nvSpPr>
        <p:spPr>
          <a:xfrm rot="20189969">
            <a:off x="2911567" y="2340056"/>
            <a:ext cx="1072053" cy="4659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taatliches"/>
              <a:buNone/>
              <a:tabLst/>
              <a:defRPr/>
            </a:pPr>
            <a:r>
              <a:rPr lang="it-IT" sz="18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DOWN</a:t>
            </a:r>
            <a:endParaRPr kumimoji="0" lang="it-IT" sz="1800" b="1" i="0" u="none" strike="noStrike" kern="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" name="Google Shape;2009;p50"/>
          <p:cNvSpPr txBox="1">
            <a:spLocks/>
          </p:cNvSpPr>
          <p:nvPr/>
        </p:nvSpPr>
        <p:spPr>
          <a:xfrm>
            <a:off x="4241368" y="2292347"/>
            <a:ext cx="982655" cy="4659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taatliches"/>
              <a:buNone/>
              <a:tabLst/>
              <a:defRPr/>
            </a:pPr>
            <a:r>
              <a:rPr lang="it-IT" sz="18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RIGHT</a:t>
            </a:r>
            <a:endParaRPr kumimoji="0" lang="it-IT" sz="1800" b="1" i="0" u="none" strike="noStrike" kern="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" name="Google Shape;2011;p50"/>
          <p:cNvSpPr txBox="1">
            <a:spLocks/>
          </p:cNvSpPr>
          <p:nvPr/>
        </p:nvSpPr>
        <p:spPr>
          <a:xfrm>
            <a:off x="3245523" y="1369022"/>
            <a:ext cx="553390" cy="4659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taatliches"/>
              <a:buNone/>
              <a:tabLst/>
              <a:defRPr/>
            </a:pPr>
            <a:r>
              <a:rPr kumimoji="0" lang="it-IT" sz="1800" b="1" i="0" u="none" strike="noStrike" kern="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rPr>
              <a:t>UP</a:t>
            </a:r>
          </a:p>
        </p:txBody>
      </p:sp>
      <p:sp>
        <p:nvSpPr>
          <p:cNvPr id="40" name="Google Shape;2013;p50"/>
          <p:cNvSpPr txBox="1">
            <a:spLocks/>
          </p:cNvSpPr>
          <p:nvPr/>
        </p:nvSpPr>
        <p:spPr>
          <a:xfrm>
            <a:off x="4416297" y="1305412"/>
            <a:ext cx="815679" cy="4659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taatliches"/>
              <a:buNone/>
              <a:tabLst/>
              <a:defRPr/>
            </a:pPr>
            <a:r>
              <a:rPr kumimoji="0" lang="it-IT" sz="1800" b="1" i="0" u="none" strike="noStrike" kern="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rPr>
              <a:t>LEFT</a:t>
            </a:r>
          </a:p>
        </p:txBody>
      </p:sp>
      <p:sp>
        <p:nvSpPr>
          <p:cNvPr id="43" name="Freccia in giù 42"/>
          <p:cNvSpPr/>
          <p:nvPr/>
        </p:nvSpPr>
        <p:spPr>
          <a:xfrm rot="16200000">
            <a:off x="2655737" y="1773142"/>
            <a:ext cx="349857" cy="477078"/>
          </a:xfrm>
          <a:prstGeom prst="down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6" name="Immagine 45" descr="Send - definition and meaning with pictures | Picture Dictionary &amp; Books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582427" y="2292027"/>
            <a:ext cx="3227006" cy="1815751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</p:spTree>
  </p:cSld>
  <p:clrMapOvr>
    <a:masterClrMapping/>
  </p:clrMapOvr>
  <p:transition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7" name="Google Shape;2337;p60"/>
          <p:cNvSpPr txBox="1">
            <a:spLocks noGrp="1"/>
          </p:cNvSpPr>
          <p:nvPr>
            <p:ph type="title"/>
          </p:nvPr>
        </p:nvSpPr>
        <p:spPr>
          <a:xfrm>
            <a:off x="1001857" y="1084524"/>
            <a:ext cx="3705309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04</a:t>
            </a:r>
            <a:br>
              <a:rPr lang="en" dirty="0"/>
            </a:br>
            <a:r>
              <a:rPr lang="en" sz="3000" dirty="0"/>
              <a:t>THE OUTPUT</a:t>
            </a:r>
            <a:endParaRPr sz="3000" dirty="0"/>
          </a:p>
        </p:txBody>
      </p:sp>
      <p:sp>
        <p:nvSpPr>
          <p:cNvPr id="2340" name="Google Shape;2340;p60"/>
          <p:cNvSpPr txBox="1">
            <a:spLocks noGrp="1"/>
          </p:cNvSpPr>
          <p:nvPr>
            <p:ph type="subTitle" idx="3"/>
          </p:nvPr>
        </p:nvSpPr>
        <p:spPr>
          <a:xfrm>
            <a:off x="1740324" y="2452586"/>
            <a:ext cx="2116200" cy="9028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latin typeface="Montserrat" charset="0"/>
              </a:rPr>
              <a:t>The </a:t>
            </a:r>
            <a:r>
              <a:rPr lang="it-IT" dirty="0" err="1">
                <a:latin typeface="Montserrat" charset="0"/>
              </a:rPr>
              <a:t>final</a:t>
            </a:r>
            <a:r>
              <a:rPr lang="it-IT" dirty="0">
                <a:latin typeface="Montserrat" charset="0"/>
              </a:rPr>
              <a:t> output and demo </a:t>
            </a:r>
            <a:r>
              <a:rPr lang="it-IT" dirty="0" err="1">
                <a:latin typeface="Montserrat" charset="0"/>
              </a:rPr>
              <a:t>of</a:t>
            </a:r>
            <a:r>
              <a:rPr lang="it-IT" dirty="0">
                <a:latin typeface="Montserrat" charset="0"/>
              </a:rPr>
              <a:t> the game</a:t>
            </a:r>
            <a:endParaRPr dirty="0">
              <a:latin typeface="Montserrat" charset="0"/>
            </a:endParaRPr>
          </a:p>
        </p:txBody>
      </p:sp>
      <p:pic>
        <p:nvPicPr>
          <p:cNvPr id="26" name="Immagine 25" descr="2048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2785" y="1510748"/>
            <a:ext cx="2587211" cy="258721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</p:cSld>
  <p:clrMapOvr>
    <a:masterClrMapping/>
  </p:clrMapOvr>
  <p:transition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Immagine 24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54874" y="2014394"/>
            <a:ext cx="2938992" cy="1512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019" name="Google Shape;2019;p51"/>
          <p:cNvCxnSpPr/>
          <p:nvPr/>
        </p:nvCxnSpPr>
        <p:spPr>
          <a:xfrm>
            <a:off x="4212201" y="1697713"/>
            <a:ext cx="1536592" cy="345772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027" name="Google Shape;2027;p51"/>
          <p:cNvCxnSpPr/>
          <p:nvPr/>
        </p:nvCxnSpPr>
        <p:spPr>
          <a:xfrm>
            <a:off x="3763851" y="2884719"/>
            <a:ext cx="2676706" cy="57264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028" name="Google Shape;2028;p51"/>
          <p:cNvCxnSpPr/>
          <p:nvPr/>
        </p:nvCxnSpPr>
        <p:spPr>
          <a:xfrm flipV="1">
            <a:off x="4309603" y="3427012"/>
            <a:ext cx="1439190" cy="485034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35" name="Google Shape;2019;p51"/>
          <p:cNvCxnSpPr/>
          <p:nvPr/>
        </p:nvCxnSpPr>
        <p:spPr>
          <a:xfrm flipV="1">
            <a:off x="5939624" y="2385393"/>
            <a:ext cx="1669774" cy="2130948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2020" name="Google Shape;2020;p51"/>
          <p:cNvSpPr txBox="1">
            <a:spLocks noGrp="1"/>
          </p:cNvSpPr>
          <p:nvPr>
            <p:ph type="subTitle" idx="4294967295"/>
          </p:nvPr>
        </p:nvSpPr>
        <p:spPr>
          <a:xfrm>
            <a:off x="979285" y="3758576"/>
            <a:ext cx="2743200" cy="914400"/>
          </a:xfrm>
          <a:prstGeom prst="rect">
            <a:avLst/>
          </a:prstGeom>
        </p:spPr>
        <p:txBody>
          <a:bodyPr spcFirstLastPara="1" wrap="square" lIns="91425" tIns="234000" rIns="91425" bIns="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Montserrat" charset="0"/>
              </a:rPr>
              <a:t>On the bottom part of the screen we have the rules for ending the game, to keep them at hand</a:t>
            </a:r>
            <a:endParaRPr sz="1200" dirty="0">
              <a:latin typeface="Montserrat" charset="0"/>
              <a:sym typeface="Lato"/>
            </a:endParaRPr>
          </a:p>
        </p:txBody>
      </p:sp>
      <p:sp>
        <p:nvSpPr>
          <p:cNvPr id="2021" name="Google Shape;2021;p51"/>
          <p:cNvSpPr txBox="1">
            <a:spLocks noGrp="1"/>
          </p:cNvSpPr>
          <p:nvPr>
            <p:ph type="title"/>
          </p:nvPr>
        </p:nvSpPr>
        <p:spPr>
          <a:xfrm>
            <a:off x="270344" y="378252"/>
            <a:ext cx="3172571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MAIN SCREEN</a:t>
            </a:r>
            <a:endParaRPr dirty="0"/>
          </a:p>
        </p:txBody>
      </p:sp>
      <p:sp>
        <p:nvSpPr>
          <p:cNvPr id="2022" name="Google Shape;2022;p51"/>
          <p:cNvSpPr txBox="1">
            <a:spLocks noGrp="1"/>
          </p:cNvSpPr>
          <p:nvPr>
            <p:ph type="subTitle" idx="4294967295"/>
          </p:nvPr>
        </p:nvSpPr>
        <p:spPr>
          <a:xfrm>
            <a:off x="424096" y="2526935"/>
            <a:ext cx="2743200" cy="914400"/>
          </a:xfrm>
          <a:prstGeom prst="rect">
            <a:avLst/>
          </a:prstGeom>
        </p:spPr>
        <p:txBody>
          <a:bodyPr spcFirstLastPara="1" wrap="square" lIns="91425" tIns="234000" rIns="91425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 dirty="0">
                <a:latin typeface="Montserrat" charset="0"/>
              </a:rPr>
              <a:t>On the left </a:t>
            </a:r>
            <a:r>
              <a:rPr lang="en" sz="1200" dirty="0">
                <a:latin typeface="Montserrat" charset="0"/>
                <a:sym typeface="Lato"/>
              </a:rPr>
              <a:t>part of the screen we have the video capture with the hand landmarks</a:t>
            </a:r>
            <a:endParaRPr sz="1200" dirty="0">
              <a:latin typeface="Montserrat" charset="0"/>
              <a:sym typeface="Lato"/>
            </a:endParaRPr>
          </a:p>
        </p:txBody>
      </p:sp>
      <p:sp>
        <p:nvSpPr>
          <p:cNvPr id="2023" name="Google Shape;2023;p51"/>
          <p:cNvSpPr txBox="1">
            <a:spLocks noGrp="1"/>
          </p:cNvSpPr>
          <p:nvPr>
            <p:ph type="subTitle" idx="4294967295"/>
          </p:nvPr>
        </p:nvSpPr>
        <p:spPr>
          <a:xfrm>
            <a:off x="990083" y="1341790"/>
            <a:ext cx="2743200" cy="914400"/>
          </a:xfrm>
          <a:prstGeom prst="rect">
            <a:avLst/>
          </a:prstGeom>
        </p:spPr>
        <p:txBody>
          <a:bodyPr spcFirstLastPara="1" wrap="square" lIns="91425" tIns="234000" rIns="91425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 dirty="0">
                <a:latin typeface="Montserrat" charset="0"/>
                <a:sym typeface="Lato"/>
              </a:rPr>
              <a:t>On the top part of the scren we have the action that is being performed</a:t>
            </a:r>
            <a:endParaRPr sz="1200" dirty="0">
              <a:latin typeface="Montserrat" charset="0"/>
              <a:sym typeface="Lato"/>
            </a:endParaRPr>
          </a:p>
        </p:txBody>
      </p:sp>
      <p:grpSp>
        <p:nvGrpSpPr>
          <p:cNvPr id="2024" name="Google Shape;2024;p51"/>
          <p:cNvGrpSpPr/>
          <p:nvPr/>
        </p:nvGrpSpPr>
        <p:grpSpPr>
          <a:xfrm rot="1476395">
            <a:off x="3810023" y="1303114"/>
            <a:ext cx="757158" cy="681988"/>
            <a:chOff x="5616371" y="1673946"/>
            <a:chExt cx="1138980" cy="1025902"/>
          </a:xfrm>
        </p:grpSpPr>
        <p:sp>
          <p:nvSpPr>
            <p:cNvPr id="2025" name="Google Shape;2025;p51"/>
            <p:cNvSpPr/>
            <p:nvPr/>
          </p:nvSpPr>
          <p:spPr>
            <a:xfrm rot="537978">
              <a:off x="5761992" y="1792776"/>
              <a:ext cx="933649" cy="839444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51"/>
            <p:cNvSpPr/>
            <p:nvPr/>
          </p:nvSpPr>
          <p:spPr>
            <a:xfrm rot="537978">
              <a:off x="5676080" y="1741573"/>
              <a:ext cx="933649" cy="839444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29" name="Google Shape;2029;p51"/>
          <p:cNvGrpSpPr/>
          <p:nvPr/>
        </p:nvGrpSpPr>
        <p:grpSpPr>
          <a:xfrm rot="1476395">
            <a:off x="3279248" y="2500095"/>
            <a:ext cx="757158" cy="681988"/>
            <a:chOff x="5616371" y="1673946"/>
            <a:chExt cx="1138980" cy="1025902"/>
          </a:xfrm>
        </p:grpSpPr>
        <p:sp>
          <p:nvSpPr>
            <p:cNvPr id="2030" name="Google Shape;2030;p51"/>
            <p:cNvSpPr/>
            <p:nvPr/>
          </p:nvSpPr>
          <p:spPr>
            <a:xfrm rot="537978">
              <a:off x="5761992" y="1792776"/>
              <a:ext cx="933649" cy="839444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51"/>
            <p:cNvSpPr/>
            <p:nvPr/>
          </p:nvSpPr>
          <p:spPr>
            <a:xfrm rot="537978">
              <a:off x="5676080" y="1741573"/>
              <a:ext cx="933649" cy="839444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32" name="Google Shape;2032;p51"/>
          <p:cNvGrpSpPr/>
          <p:nvPr/>
        </p:nvGrpSpPr>
        <p:grpSpPr>
          <a:xfrm rot="1476395">
            <a:off x="3746446" y="3615386"/>
            <a:ext cx="757158" cy="681988"/>
            <a:chOff x="5616371" y="1673946"/>
            <a:chExt cx="1138980" cy="1025902"/>
          </a:xfrm>
        </p:grpSpPr>
        <p:sp>
          <p:nvSpPr>
            <p:cNvPr id="2033" name="Google Shape;2033;p51"/>
            <p:cNvSpPr/>
            <p:nvPr/>
          </p:nvSpPr>
          <p:spPr>
            <a:xfrm rot="537978">
              <a:off x="5761992" y="1792776"/>
              <a:ext cx="933649" cy="839444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2034;p51"/>
            <p:cNvSpPr/>
            <p:nvPr/>
          </p:nvSpPr>
          <p:spPr>
            <a:xfrm rot="537978">
              <a:off x="5676080" y="1741573"/>
              <a:ext cx="933649" cy="839444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35" name="Google Shape;2035;p51"/>
          <p:cNvSpPr txBox="1">
            <a:spLocks noGrp="1"/>
          </p:cNvSpPr>
          <p:nvPr>
            <p:ph type="title" idx="4294967295"/>
          </p:nvPr>
        </p:nvSpPr>
        <p:spPr>
          <a:xfrm>
            <a:off x="3879001" y="1330071"/>
            <a:ext cx="6192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1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036" name="Google Shape;2036;p51"/>
          <p:cNvSpPr txBox="1">
            <a:spLocks noGrp="1"/>
          </p:cNvSpPr>
          <p:nvPr>
            <p:ph type="title" idx="4294967295"/>
          </p:nvPr>
        </p:nvSpPr>
        <p:spPr>
          <a:xfrm>
            <a:off x="3348226" y="2530855"/>
            <a:ext cx="6192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2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037" name="Google Shape;2037;p51"/>
          <p:cNvSpPr txBox="1">
            <a:spLocks noGrp="1"/>
          </p:cNvSpPr>
          <p:nvPr>
            <p:ph type="title" idx="4294967295"/>
          </p:nvPr>
        </p:nvSpPr>
        <p:spPr>
          <a:xfrm>
            <a:off x="3814873" y="3635683"/>
            <a:ext cx="6192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</a:rPr>
              <a:t>3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2038" name="Google Shape;2038;p51"/>
          <p:cNvSpPr txBox="1">
            <a:spLocks noGrp="1"/>
          </p:cNvSpPr>
          <p:nvPr>
            <p:ph type="ctrTitle" idx="4294967295"/>
          </p:nvPr>
        </p:nvSpPr>
        <p:spPr>
          <a:xfrm>
            <a:off x="2353731" y="1275420"/>
            <a:ext cx="1371600" cy="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ACTION</a:t>
            </a:r>
            <a:endParaRPr sz="1800" dirty="0"/>
          </a:p>
        </p:txBody>
      </p:sp>
      <p:sp>
        <p:nvSpPr>
          <p:cNvPr id="2039" name="Google Shape;2039;p51"/>
          <p:cNvSpPr txBox="1">
            <a:spLocks noGrp="1"/>
          </p:cNvSpPr>
          <p:nvPr>
            <p:ph type="ctrTitle" idx="4294967295"/>
          </p:nvPr>
        </p:nvSpPr>
        <p:spPr>
          <a:xfrm>
            <a:off x="1557698" y="2460598"/>
            <a:ext cx="1601700" cy="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HAND</a:t>
            </a:r>
            <a:endParaRPr sz="1800" dirty="0"/>
          </a:p>
        </p:txBody>
      </p:sp>
      <p:sp>
        <p:nvSpPr>
          <p:cNvPr id="2040" name="Google Shape;2040;p51"/>
          <p:cNvSpPr txBox="1">
            <a:spLocks noGrp="1"/>
          </p:cNvSpPr>
          <p:nvPr>
            <p:ph type="ctrTitle" idx="4294967295"/>
          </p:nvPr>
        </p:nvSpPr>
        <p:spPr>
          <a:xfrm>
            <a:off x="1590258" y="3724656"/>
            <a:ext cx="2132238" cy="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INSTRUCTIONS</a:t>
            </a:r>
            <a:endParaRPr sz="1800" dirty="0"/>
          </a:p>
        </p:txBody>
      </p:sp>
      <p:sp>
        <p:nvSpPr>
          <p:cNvPr id="29" name="Google Shape;2023;p51"/>
          <p:cNvSpPr txBox="1">
            <a:spLocks/>
          </p:cNvSpPr>
          <p:nvPr/>
        </p:nvSpPr>
        <p:spPr>
          <a:xfrm>
            <a:off x="6313339" y="4229100"/>
            <a:ext cx="27432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234000" rIns="91425" bIns="0" anchor="ctr" anchorCtr="0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Lato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Montserrat" charset="0"/>
                <a:ea typeface="Lato"/>
                <a:cs typeface="Lato"/>
                <a:sym typeface="Lato"/>
              </a:rPr>
              <a:t>On the right part of the screen</a:t>
            </a:r>
            <a:r>
              <a:rPr kumimoji="0" lang="en-US" sz="1200" b="0" i="0" u="none" strike="noStrike" kern="0" cap="none" spc="0" normalizeH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Montserrat" charset="0"/>
                <a:ea typeface="Lato"/>
                <a:cs typeface="Lato"/>
                <a:sym typeface="Lato"/>
              </a:rPr>
              <a:t> we have the main game screen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Montserrat" charset="0"/>
              <a:ea typeface="Lato"/>
              <a:cs typeface="Lato"/>
              <a:sym typeface="Lato"/>
            </a:endParaRPr>
          </a:p>
        </p:txBody>
      </p:sp>
      <p:grpSp>
        <p:nvGrpSpPr>
          <p:cNvPr id="30" name="Google Shape;2024;p51"/>
          <p:cNvGrpSpPr/>
          <p:nvPr/>
        </p:nvGrpSpPr>
        <p:grpSpPr>
          <a:xfrm rot="1476395">
            <a:off x="5568442" y="4142717"/>
            <a:ext cx="757158" cy="681988"/>
            <a:chOff x="5616371" y="1673946"/>
            <a:chExt cx="1138980" cy="1025902"/>
          </a:xfrm>
        </p:grpSpPr>
        <p:sp>
          <p:nvSpPr>
            <p:cNvPr id="31" name="Google Shape;2025;p51"/>
            <p:cNvSpPr/>
            <p:nvPr/>
          </p:nvSpPr>
          <p:spPr>
            <a:xfrm rot="537978">
              <a:off x="5761992" y="1792776"/>
              <a:ext cx="933649" cy="839444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026;p51"/>
            <p:cNvSpPr/>
            <p:nvPr/>
          </p:nvSpPr>
          <p:spPr>
            <a:xfrm rot="537978">
              <a:off x="5676080" y="1741573"/>
              <a:ext cx="933649" cy="839444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" name="Google Shape;2035;p51"/>
          <p:cNvSpPr txBox="1">
            <a:spLocks/>
          </p:cNvSpPr>
          <p:nvPr/>
        </p:nvSpPr>
        <p:spPr>
          <a:xfrm>
            <a:off x="5637420" y="4169674"/>
            <a:ext cx="6192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ExtraBold"/>
              <a:buNone/>
              <a:tabLst/>
              <a:defRPr/>
            </a:pPr>
            <a:r>
              <a:rPr lang="en" sz="3000" dirty="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4</a:t>
            </a:r>
            <a:endParaRPr kumimoji="0" lang="en" sz="3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34" name="Google Shape;2038;p51"/>
          <p:cNvSpPr txBox="1">
            <a:spLocks/>
          </p:cNvSpPr>
          <p:nvPr/>
        </p:nvSpPr>
        <p:spPr>
          <a:xfrm>
            <a:off x="6298753" y="4242239"/>
            <a:ext cx="13716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ExtraBold"/>
              <a:buNone/>
              <a:tabLst/>
              <a:defRPr/>
            </a:pPr>
            <a:r>
              <a:rPr kumimoji="0" lang="it-IT" sz="1800" b="0" i="0" u="none" strike="noStrike" kern="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Montserrat ExtraBold"/>
                <a:ea typeface="Montserrat ExtraBold"/>
                <a:cs typeface="Montserrat ExtraBold"/>
                <a:sym typeface="Montserrat ExtraBold"/>
              </a:rPr>
              <a:t>GAME</a:t>
            </a:r>
          </a:p>
        </p:txBody>
      </p:sp>
    </p:spTree>
  </p:cSld>
  <p:clrMapOvr>
    <a:masterClrMapping/>
  </p:clrMapOvr>
  <p:transition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98" name="Google Shape;2198;p54"/>
          <p:cNvGrpSpPr/>
          <p:nvPr/>
        </p:nvGrpSpPr>
        <p:grpSpPr>
          <a:xfrm>
            <a:off x="4340703" y="4855367"/>
            <a:ext cx="2740195" cy="335138"/>
            <a:chOff x="3731103" y="4808559"/>
            <a:chExt cx="2740195" cy="335138"/>
          </a:xfrm>
        </p:grpSpPr>
        <p:sp>
          <p:nvSpPr>
            <p:cNvPr id="2199" name="Google Shape;2199;p54"/>
            <p:cNvSpPr/>
            <p:nvPr/>
          </p:nvSpPr>
          <p:spPr>
            <a:xfrm>
              <a:off x="4333158" y="4849734"/>
              <a:ext cx="1938475" cy="293962"/>
            </a:xfrm>
            <a:custGeom>
              <a:avLst/>
              <a:gdLst/>
              <a:ahLst/>
              <a:cxnLst/>
              <a:rect l="l" t="t" r="r" b="b"/>
              <a:pathLst>
                <a:path w="26621" h="9488" extrusionOk="0">
                  <a:moveTo>
                    <a:pt x="10146" y="1"/>
                  </a:moveTo>
                  <a:cubicBezTo>
                    <a:pt x="8817" y="1"/>
                    <a:pt x="7433" y="475"/>
                    <a:pt x="6262" y="1145"/>
                  </a:cubicBezTo>
                  <a:cubicBezTo>
                    <a:pt x="3158" y="2920"/>
                    <a:pt x="859" y="6023"/>
                    <a:pt x="1" y="9488"/>
                  </a:cubicBezTo>
                  <a:lnTo>
                    <a:pt x="26620" y="9488"/>
                  </a:lnTo>
                  <a:cubicBezTo>
                    <a:pt x="26617" y="9143"/>
                    <a:pt x="26593" y="8799"/>
                    <a:pt x="26498" y="8469"/>
                  </a:cubicBezTo>
                  <a:cubicBezTo>
                    <a:pt x="26007" y="6772"/>
                    <a:pt x="23963" y="6091"/>
                    <a:pt x="22202" y="6016"/>
                  </a:cubicBezTo>
                  <a:cubicBezTo>
                    <a:pt x="20437" y="5942"/>
                    <a:pt x="18550" y="6179"/>
                    <a:pt x="17017" y="5304"/>
                  </a:cubicBezTo>
                  <a:cubicBezTo>
                    <a:pt x="15112" y="4217"/>
                    <a:pt x="14363" y="1734"/>
                    <a:pt x="12482" y="610"/>
                  </a:cubicBezTo>
                  <a:cubicBezTo>
                    <a:pt x="11767" y="182"/>
                    <a:pt x="10967" y="1"/>
                    <a:pt x="101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0" name="Google Shape;2200;p54"/>
            <p:cNvSpPr/>
            <p:nvPr/>
          </p:nvSpPr>
          <p:spPr>
            <a:xfrm>
              <a:off x="3731103" y="4808559"/>
              <a:ext cx="2740195" cy="335138"/>
            </a:xfrm>
            <a:custGeom>
              <a:avLst/>
              <a:gdLst/>
              <a:ahLst/>
              <a:cxnLst/>
              <a:rect l="l" t="t" r="r" b="b"/>
              <a:pathLst>
                <a:path w="37631" h="10817" extrusionOk="0">
                  <a:moveTo>
                    <a:pt x="7277" y="4167"/>
                  </a:moveTo>
                  <a:cubicBezTo>
                    <a:pt x="5403" y="4167"/>
                    <a:pt x="3533" y="4862"/>
                    <a:pt x="2187" y="6115"/>
                  </a:cubicBezTo>
                  <a:cubicBezTo>
                    <a:pt x="876" y="7338"/>
                    <a:pt x="99" y="9059"/>
                    <a:pt x="0" y="10817"/>
                  </a:cubicBezTo>
                  <a:lnTo>
                    <a:pt x="8269" y="10817"/>
                  </a:lnTo>
                  <a:cubicBezTo>
                    <a:pt x="8783" y="8742"/>
                    <a:pt x="9811" y="6796"/>
                    <a:pt x="11222" y="5189"/>
                  </a:cubicBezTo>
                  <a:cubicBezTo>
                    <a:pt x="10476" y="4848"/>
                    <a:pt x="9716" y="4535"/>
                    <a:pt x="8912" y="4351"/>
                  </a:cubicBezTo>
                  <a:cubicBezTo>
                    <a:pt x="8377" y="4228"/>
                    <a:pt x="7825" y="4167"/>
                    <a:pt x="7277" y="4167"/>
                  </a:cubicBezTo>
                  <a:close/>
                  <a:moveTo>
                    <a:pt x="32561" y="0"/>
                  </a:moveTo>
                  <a:cubicBezTo>
                    <a:pt x="31471" y="0"/>
                    <a:pt x="30337" y="351"/>
                    <a:pt x="29342" y="815"/>
                  </a:cubicBezTo>
                  <a:cubicBezTo>
                    <a:pt x="27159" y="1829"/>
                    <a:pt x="25264" y="3326"/>
                    <a:pt x="23220" y="4582"/>
                  </a:cubicBezTo>
                  <a:cubicBezTo>
                    <a:pt x="23813" y="5383"/>
                    <a:pt x="24433" y="6146"/>
                    <a:pt x="25285" y="6633"/>
                  </a:cubicBezTo>
                  <a:cubicBezTo>
                    <a:pt x="26818" y="7508"/>
                    <a:pt x="28705" y="7271"/>
                    <a:pt x="30470" y="7345"/>
                  </a:cubicBezTo>
                  <a:cubicBezTo>
                    <a:pt x="32231" y="7420"/>
                    <a:pt x="34275" y="8101"/>
                    <a:pt x="34766" y="9798"/>
                  </a:cubicBezTo>
                  <a:cubicBezTo>
                    <a:pt x="34861" y="10128"/>
                    <a:pt x="34885" y="10472"/>
                    <a:pt x="34888" y="10817"/>
                  </a:cubicBezTo>
                  <a:lnTo>
                    <a:pt x="37481" y="10817"/>
                  </a:lnTo>
                  <a:cubicBezTo>
                    <a:pt x="37631" y="8285"/>
                    <a:pt x="37559" y="5747"/>
                    <a:pt x="36690" y="3373"/>
                  </a:cubicBezTo>
                  <a:cubicBezTo>
                    <a:pt x="36272" y="2228"/>
                    <a:pt x="35613" y="1087"/>
                    <a:pt x="34524" y="477"/>
                  </a:cubicBezTo>
                  <a:cubicBezTo>
                    <a:pt x="33917" y="140"/>
                    <a:pt x="33250" y="0"/>
                    <a:pt x="325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" name="Google Shape;2201;p54"/>
            <p:cNvSpPr/>
            <p:nvPr/>
          </p:nvSpPr>
          <p:spPr>
            <a:xfrm>
              <a:off x="4333158" y="4950520"/>
              <a:ext cx="1938475" cy="193176"/>
            </a:xfrm>
            <a:custGeom>
              <a:avLst/>
              <a:gdLst/>
              <a:ahLst/>
              <a:cxnLst/>
              <a:rect l="l" t="t" r="r" b="b"/>
              <a:pathLst>
                <a:path w="26621" h="6235" extrusionOk="0">
                  <a:moveTo>
                    <a:pt x="14952" y="0"/>
                  </a:moveTo>
                  <a:cubicBezTo>
                    <a:pt x="14762" y="120"/>
                    <a:pt x="14570" y="232"/>
                    <a:pt x="14380" y="344"/>
                  </a:cubicBezTo>
                  <a:cubicBezTo>
                    <a:pt x="12537" y="1421"/>
                    <a:pt x="10425" y="2266"/>
                    <a:pt x="8299" y="2266"/>
                  </a:cubicBezTo>
                  <a:cubicBezTo>
                    <a:pt x="7812" y="2266"/>
                    <a:pt x="7321" y="2222"/>
                    <a:pt x="6834" y="2126"/>
                  </a:cubicBezTo>
                  <a:cubicBezTo>
                    <a:pt x="5465" y="1854"/>
                    <a:pt x="4224" y="1186"/>
                    <a:pt x="2954" y="607"/>
                  </a:cubicBezTo>
                  <a:cubicBezTo>
                    <a:pt x="1543" y="2214"/>
                    <a:pt x="515" y="4160"/>
                    <a:pt x="1" y="6235"/>
                  </a:cubicBezTo>
                  <a:lnTo>
                    <a:pt x="26620" y="6235"/>
                  </a:lnTo>
                  <a:cubicBezTo>
                    <a:pt x="26617" y="5890"/>
                    <a:pt x="26593" y="5546"/>
                    <a:pt x="26498" y="5216"/>
                  </a:cubicBezTo>
                  <a:cubicBezTo>
                    <a:pt x="26007" y="3519"/>
                    <a:pt x="23963" y="2838"/>
                    <a:pt x="22202" y="2763"/>
                  </a:cubicBezTo>
                  <a:cubicBezTo>
                    <a:pt x="20437" y="2689"/>
                    <a:pt x="18550" y="2926"/>
                    <a:pt x="17017" y="2051"/>
                  </a:cubicBezTo>
                  <a:cubicBezTo>
                    <a:pt x="16165" y="1564"/>
                    <a:pt x="15545" y="801"/>
                    <a:pt x="149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02" name="Google Shape;2202;p54"/>
          <p:cNvGrpSpPr/>
          <p:nvPr/>
        </p:nvGrpSpPr>
        <p:grpSpPr>
          <a:xfrm>
            <a:off x="5411013" y="1379733"/>
            <a:ext cx="2986299" cy="5707802"/>
            <a:chOff x="5411013" y="1379733"/>
            <a:chExt cx="2986299" cy="5707802"/>
          </a:xfrm>
        </p:grpSpPr>
        <p:pic>
          <p:nvPicPr>
            <p:cNvPr id="2203" name="Google Shape;2203;p54"/>
            <p:cNvPicPr preferRelativeResize="0"/>
            <p:nvPr/>
          </p:nvPicPr>
          <p:blipFill rotWithShape="1">
            <a:blip r:embed="rId3">
              <a:alphaModFix/>
            </a:blip>
            <a:srcRect b="13217"/>
            <a:stretch/>
          </p:blipFill>
          <p:spPr>
            <a:xfrm>
              <a:off x="5539785" y="1484025"/>
              <a:ext cx="2667900" cy="5594700"/>
            </a:xfrm>
            <a:prstGeom prst="roundRect">
              <a:avLst>
                <a:gd name="adj" fmla="val 11294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pic>
        <p:sp>
          <p:nvSpPr>
            <p:cNvPr id="2204" name="Google Shape;2204;p54"/>
            <p:cNvSpPr txBox="1"/>
            <p:nvPr/>
          </p:nvSpPr>
          <p:spPr>
            <a:xfrm>
              <a:off x="5931913" y="3813722"/>
              <a:ext cx="2465400" cy="52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Neptune is the eighth planet.</a:t>
              </a:r>
              <a:endParaRPr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205" name="Google Shape;2205;p54"/>
            <p:cNvSpPr txBox="1"/>
            <p:nvPr/>
          </p:nvSpPr>
          <p:spPr>
            <a:xfrm>
              <a:off x="5931913" y="3516250"/>
              <a:ext cx="2465400" cy="387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1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rPr>
                <a:t>NEPTUNE</a:t>
              </a:r>
              <a:endPara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endParaRPr>
            </a:p>
          </p:txBody>
        </p:sp>
        <p:sp>
          <p:nvSpPr>
            <p:cNvPr id="2206" name="Google Shape;2206;p54"/>
            <p:cNvSpPr/>
            <p:nvPr/>
          </p:nvSpPr>
          <p:spPr>
            <a:xfrm>
              <a:off x="8318784" y="2766465"/>
              <a:ext cx="25279" cy="692740"/>
            </a:xfrm>
            <a:custGeom>
              <a:avLst/>
              <a:gdLst/>
              <a:ahLst/>
              <a:cxnLst/>
              <a:rect l="l" t="t" r="r" b="b"/>
              <a:pathLst>
                <a:path w="927" h="25403" extrusionOk="0">
                  <a:moveTo>
                    <a:pt x="0" y="1"/>
                  </a:moveTo>
                  <a:lnTo>
                    <a:pt x="0" y="25402"/>
                  </a:lnTo>
                  <a:lnTo>
                    <a:pt x="341" y="25402"/>
                  </a:lnTo>
                  <a:cubicBezTo>
                    <a:pt x="683" y="25402"/>
                    <a:pt x="926" y="25110"/>
                    <a:pt x="926" y="24768"/>
                  </a:cubicBezTo>
                  <a:lnTo>
                    <a:pt x="926" y="586"/>
                  </a:lnTo>
                  <a:cubicBezTo>
                    <a:pt x="926" y="244"/>
                    <a:pt x="683" y="1"/>
                    <a:pt x="3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7" name="Google Shape;2207;p54"/>
            <p:cNvSpPr/>
            <p:nvPr/>
          </p:nvSpPr>
          <p:spPr>
            <a:xfrm>
              <a:off x="5411013" y="3185285"/>
              <a:ext cx="26616" cy="438774"/>
            </a:xfrm>
            <a:custGeom>
              <a:avLst/>
              <a:gdLst/>
              <a:ahLst/>
              <a:cxnLst/>
              <a:rect l="l" t="t" r="r" b="b"/>
              <a:pathLst>
                <a:path w="976" h="16090" extrusionOk="0">
                  <a:moveTo>
                    <a:pt x="634" y="1"/>
                  </a:moveTo>
                  <a:cubicBezTo>
                    <a:pt x="293" y="1"/>
                    <a:pt x="0" y="244"/>
                    <a:pt x="0" y="586"/>
                  </a:cubicBezTo>
                  <a:lnTo>
                    <a:pt x="0" y="15456"/>
                  </a:lnTo>
                  <a:cubicBezTo>
                    <a:pt x="0" y="15797"/>
                    <a:pt x="293" y="16090"/>
                    <a:pt x="634" y="16090"/>
                  </a:cubicBezTo>
                  <a:lnTo>
                    <a:pt x="975" y="16090"/>
                  </a:lnTo>
                  <a:lnTo>
                    <a:pt x="97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8" name="Google Shape;2208;p54"/>
            <p:cNvSpPr/>
            <p:nvPr/>
          </p:nvSpPr>
          <p:spPr>
            <a:xfrm>
              <a:off x="5411013" y="2612250"/>
              <a:ext cx="26616" cy="438774"/>
            </a:xfrm>
            <a:custGeom>
              <a:avLst/>
              <a:gdLst/>
              <a:ahLst/>
              <a:cxnLst/>
              <a:rect l="l" t="t" r="r" b="b"/>
              <a:pathLst>
                <a:path w="976" h="16090" extrusionOk="0">
                  <a:moveTo>
                    <a:pt x="634" y="0"/>
                  </a:moveTo>
                  <a:cubicBezTo>
                    <a:pt x="293" y="0"/>
                    <a:pt x="0" y="244"/>
                    <a:pt x="0" y="585"/>
                  </a:cubicBezTo>
                  <a:lnTo>
                    <a:pt x="0" y="15456"/>
                  </a:lnTo>
                  <a:cubicBezTo>
                    <a:pt x="0" y="15797"/>
                    <a:pt x="293" y="16089"/>
                    <a:pt x="634" y="16089"/>
                  </a:cubicBezTo>
                  <a:lnTo>
                    <a:pt x="975" y="16089"/>
                  </a:lnTo>
                  <a:lnTo>
                    <a:pt x="97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9" name="Google Shape;2209;p54"/>
            <p:cNvSpPr/>
            <p:nvPr/>
          </p:nvSpPr>
          <p:spPr>
            <a:xfrm>
              <a:off x="5413659" y="2181458"/>
              <a:ext cx="22634" cy="204770"/>
            </a:xfrm>
            <a:custGeom>
              <a:avLst/>
              <a:gdLst/>
              <a:ahLst/>
              <a:cxnLst/>
              <a:rect l="l" t="t" r="r" b="b"/>
              <a:pathLst>
                <a:path w="830" h="7509" extrusionOk="0">
                  <a:moveTo>
                    <a:pt x="537" y="0"/>
                  </a:moveTo>
                  <a:cubicBezTo>
                    <a:pt x="196" y="0"/>
                    <a:pt x="1" y="244"/>
                    <a:pt x="1" y="537"/>
                  </a:cubicBezTo>
                  <a:lnTo>
                    <a:pt x="1" y="6972"/>
                  </a:lnTo>
                  <a:cubicBezTo>
                    <a:pt x="1" y="7265"/>
                    <a:pt x="196" y="7509"/>
                    <a:pt x="537" y="7509"/>
                  </a:cubicBezTo>
                  <a:lnTo>
                    <a:pt x="829" y="7509"/>
                  </a:lnTo>
                  <a:lnTo>
                    <a:pt x="82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0" name="Google Shape;2210;p54"/>
            <p:cNvSpPr/>
            <p:nvPr/>
          </p:nvSpPr>
          <p:spPr>
            <a:xfrm>
              <a:off x="5436266" y="1379733"/>
              <a:ext cx="2882494" cy="5707802"/>
            </a:xfrm>
            <a:custGeom>
              <a:avLst/>
              <a:gdLst/>
              <a:ahLst/>
              <a:cxnLst/>
              <a:rect l="l" t="t" r="r" b="b"/>
              <a:pathLst>
                <a:path w="105702" h="209307" extrusionOk="0">
                  <a:moveTo>
                    <a:pt x="13554" y="0"/>
                  </a:moveTo>
                  <a:cubicBezTo>
                    <a:pt x="6046" y="0"/>
                    <a:pt x="0" y="6046"/>
                    <a:pt x="0" y="13554"/>
                  </a:cubicBezTo>
                  <a:lnTo>
                    <a:pt x="0" y="195801"/>
                  </a:lnTo>
                  <a:cubicBezTo>
                    <a:pt x="0" y="203261"/>
                    <a:pt x="6046" y="209306"/>
                    <a:pt x="13554" y="209306"/>
                  </a:cubicBezTo>
                  <a:lnTo>
                    <a:pt x="92196" y="209306"/>
                  </a:lnTo>
                  <a:cubicBezTo>
                    <a:pt x="99655" y="209306"/>
                    <a:pt x="105701" y="203261"/>
                    <a:pt x="105701" y="195801"/>
                  </a:cubicBezTo>
                  <a:lnTo>
                    <a:pt x="105701" y="13554"/>
                  </a:lnTo>
                  <a:cubicBezTo>
                    <a:pt x="105701" y="6046"/>
                    <a:pt x="99655" y="0"/>
                    <a:pt x="9219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1" name="Google Shape;2211;p54"/>
            <p:cNvSpPr/>
            <p:nvPr/>
          </p:nvSpPr>
          <p:spPr>
            <a:xfrm>
              <a:off x="5457537" y="1426257"/>
              <a:ext cx="348374" cy="5617402"/>
            </a:xfrm>
            <a:custGeom>
              <a:avLst/>
              <a:gdLst/>
              <a:ahLst/>
              <a:cxnLst/>
              <a:rect l="l" t="t" r="r" b="b"/>
              <a:pathLst>
                <a:path w="12775" h="205992" extrusionOk="0">
                  <a:moveTo>
                    <a:pt x="11945" y="0"/>
                  </a:moveTo>
                  <a:cubicBezTo>
                    <a:pt x="5363" y="0"/>
                    <a:pt x="0" y="5364"/>
                    <a:pt x="0" y="11994"/>
                  </a:cubicBezTo>
                  <a:lnTo>
                    <a:pt x="0" y="193998"/>
                  </a:lnTo>
                  <a:cubicBezTo>
                    <a:pt x="0" y="200628"/>
                    <a:pt x="5363" y="205991"/>
                    <a:pt x="11945" y="205991"/>
                  </a:cubicBezTo>
                  <a:lnTo>
                    <a:pt x="12774" y="205991"/>
                  </a:lnTo>
                  <a:cubicBezTo>
                    <a:pt x="6192" y="205991"/>
                    <a:pt x="927" y="200677"/>
                    <a:pt x="927" y="194144"/>
                  </a:cubicBezTo>
                  <a:lnTo>
                    <a:pt x="927" y="11897"/>
                  </a:lnTo>
                  <a:cubicBezTo>
                    <a:pt x="878" y="5315"/>
                    <a:pt x="6192" y="0"/>
                    <a:pt x="127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2" name="Google Shape;2212;p54"/>
            <p:cNvSpPr/>
            <p:nvPr/>
          </p:nvSpPr>
          <p:spPr>
            <a:xfrm>
              <a:off x="5519193" y="1460794"/>
              <a:ext cx="2716813" cy="5523675"/>
            </a:xfrm>
            <a:custGeom>
              <a:avLst/>
              <a:gdLst/>
              <a:ahLst/>
              <a:cxnLst/>
              <a:rect l="l" t="t" r="r" b="b"/>
              <a:pathLst>
                <a:path w="102386" h="205992" extrusionOk="0">
                  <a:moveTo>
                    <a:pt x="11896" y="1"/>
                  </a:moveTo>
                  <a:cubicBezTo>
                    <a:pt x="5314" y="1"/>
                    <a:pt x="0" y="5315"/>
                    <a:pt x="0" y="11848"/>
                  </a:cubicBezTo>
                  <a:lnTo>
                    <a:pt x="0" y="194144"/>
                  </a:lnTo>
                  <a:cubicBezTo>
                    <a:pt x="0" y="200677"/>
                    <a:pt x="5314" y="205992"/>
                    <a:pt x="11896" y="205992"/>
                  </a:cubicBezTo>
                  <a:lnTo>
                    <a:pt x="90538" y="205992"/>
                  </a:lnTo>
                  <a:cubicBezTo>
                    <a:pt x="97071" y="205992"/>
                    <a:pt x="102385" y="200677"/>
                    <a:pt x="102385" y="194144"/>
                  </a:cubicBezTo>
                  <a:lnTo>
                    <a:pt x="102385" y="11848"/>
                  </a:lnTo>
                  <a:cubicBezTo>
                    <a:pt x="102385" y="5315"/>
                    <a:pt x="97071" y="1"/>
                    <a:pt x="90538" y="1"/>
                  </a:cubicBezTo>
                  <a:close/>
                </a:path>
              </a:pathLst>
            </a:custGeom>
            <a:solidFill>
              <a:srgbClr val="898B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13" name="Google Shape;2213;p54"/>
          <p:cNvSpPr txBox="1">
            <a:spLocks noGrp="1"/>
          </p:cNvSpPr>
          <p:nvPr>
            <p:ph type="title"/>
          </p:nvPr>
        </p:nvSpPr>
        <p:spPr>
          <a:xfrm>
            <a:off x="914400" y="504464"/>
            <a:ext cx="73152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DEMO</a:t>
            </a:r>
            <a:endParaRPr dirty="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215" name="Google Shape;2215;p54"/>
          <p:cNvSpPr txBox="1">
            <a:spLocks noGrp="1"/>
          </p:cNvSpPr>
          <p:nvPr>
            <p:ph type="subTitle" idx="4294967295"/>
          </p:nvPr>
        </p:nvSpPr>
        <p:spPr>
          <a:xfrm>
            <a:off x="1798203" y="1197876"/>
            <a:ext cx="3420600" cy="8853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it-IT" sz="1200" dirty="0" err="1">
                <a:latin typeface="Montserrat" charset="0"/>
              </a:rPr>
              <a:t>We</a:t>
            </a:r>
            <a:r>
              <a:rPr lang="it-IT" sz="1200" dirty="0">
                <a:latin typeface="Montserrat" charset="0"/>
              </a:rPr>
              <a:t> </a:t>
            </a:r>
            <a:r>
              <a:rPr lang="it-IT" sz="1200" dirty="0" err="1">
                <a:latin typeface="Montserrat" charset="0"/>
              </a:rPr>
              <a:t>will</a:t>
            </a:r>
            <a:r>
              <a:rPr lang="it-IT" sz="1200" dirty="0">
                <a:latin typeface="Montserrat" charset="0"/>
              </a:rPr>
              <a:t> show a </a:t>
            </a:r>
            <a:r>
              <a:rPr lang="it-IT" sz="1200" dirty="0" err="1">
                <a:latin typeface="Montserrat" charset="0"/>
              </a:rPr>
              <a:t>quick</a:t>
            </a:r>
            <a:r>
              <a:rPr lang="it-IT" sz="1200" dirty="0">
                <a:latin typeface="Montserrat" charset="0"/>
              </a:rPr>
              <a:t> demo </a:t>
            </a:r>
            <a:r>
              <a:rPr lang="it-IT" sz="1200" dirty="0" err="1">
                <a:latin typeface="Montserrat" charset="0"/>
              </a:rPr>
              <a:t>of</a:t>
            </a:r>
            <a:r>
              <a:rPr lang="it-IT" sz="1200" dirty="0">
                <a:latin typeface="Montserrat" charset="0"/>
              </a:rPr>
              <a:t> </a:t>
            </a:r>
            <a:r>
              <a:rPr lang="it-IT" sz="1200" dirty="0" err="1">
                <a:latin typeface="Montserrat" charset="0"/>
              </a:rPr>
              <a:t>playing</a:t>
            </a:r>
            <a:r>
              <a:rPr lang="it-IT" sz="1200" dirty="0">
                <a:latin typeface="Montserrat" charset="0"/>
              </a:rPr>
              <a:t> the game, </a:t>
            </a:r>
            <a:r>
              <a:rPr lang="it-IT" sz="1200" dirty="0" err="1">
                <a:latin typeface="Montserrat" charset="0"/>
              </a:rPr>
              <a:t>using</a:t>
            </a:r>
            <a:r>
              <a:rPr lang="it-IT" sz="1200" dirty="0">
                <a:latin typeface="Montserrat" charset="0"/>
              </a:rPr>
              <a:t> the mouse, </a:t>
            </a:r>
            <a:r>
              <a:rPr lang="it-IT" sz="1200" dirty="0" err="1">
                <a:latin typeface="Montserrat" charset="0"/>
              </a:rPr>
              <a:t>entering</a:t>
            </a:r>
            <a:r>
              <a:rPr lang="it-IT" sz="1200" dirty="0">
                <a:latin typeface="Montserrat" charset="0"/>
              </a:rPr>
              <a:t> pause mode, </a:t>
            </a:r>
            <a:r>
              <a:rPr lang="it-IT" sz="1200" dirty="0" err="1">
                <a:latin typeface="Montserrat" charset="0"/>
              </a:rPr>
              <a:t>clicking</a:t>
            </a:r>
            <a:r>
              <a:rPr lang="it-IT" sz="1200" dirty="0">
                <a:latin typeface="Montserrat" charset="0"/>
              </a:rPr>
              <a:t> and </a:t>
            </a:r>
            <a:r>
              <a:rPr lang="it-IT" sz="1200" dirty="0" err="1">
                <a:latin typeface="Montserrat" charset="0"/>
              </a:rPr>
              <a:t>moving</a:t>
            </a:r>
            <a:r>
              <a:rPr lang="it-IT" sz="1200" dirty="0">
                <a:latin typeface="Montserrat" charset="0"/>
              </a:rPr>
              <a:t> </a:t>
            </a:r>
            <a:r>
              <a:rPr lang="it-IT" sz="1200" dirty="0" err="1">
                <a:latin typeface="Montserrat" charset="0"/>
              </a:rPr>
              <a:t>objects</a:t>
            </a:r>
            <a:endParaRPr sz="1200" dirty="0">
              <a:latin typeface="Montserrat" charset="0"/>
            </a:endParaRPr>
          </a:p>
        </p:txBody>
      </p:sp>
      <p:grpSp>
        <p:nvGrpSpPr>
          <p:cNvPr id="2216" name="Google Shape;2216;p54"/>
          <p:cNvGrpSpPr/>
          <p:nvPr/>
        </p:nvGrpSpPr>
        <p:grpSpPr>
          <a:xfrm>
            <a:off x="6450375" y="1598590"/>
            <a:ext cx="854450" cy="59750"/>
            <a:chOff x="767900" y="1150025"/>
            <a:chExt cx="854450" cy="59750"/>
          </a:xfrm>
        </p:grpSpPr>
        <p:sp>
          <p:nvSpPr>
            <p:cNvPr id="2217" name="Google Shape;2217;p54"/>
            <p:cNvSpPr/>
            <p:nvPr/>
          </p:nvSpPr>
          <p:spPr>
            <a:xfrm>
              <a:off x="970225" y="1150025"/>
              <a:ext cx="457100" cy="59750"/>
            </a:xfrm>
            <a:custGeom>
              <a:avLst/>
              <a:gdLst/>
              <a:ahLst/>
              <a:cxnLst/>
              <a:rect l="l" t="t" r="r" b="b"/>
              <a:pathLst>
                <a:path w="18284" h="2390" extrusionOk="0">
                  <a:moveTo>
                    <a:pt x="1610" y="0"/>
                  </a:moveTo>
                  <a:cubicBezTo>
                    <a:pt x="1" y="0"/>
                    <a:pt x="1" y="2341"/>
                    <a:pt x="1610" y="2389"/>
                  </a:cubicBezTo>
                  <a:lnTo>
                    <a:pt x="16724" y="2389"/>
                  </a:lnTo>
                  <a:cubicBezTo>
                    <a:pt x="18284" y="2341"/>
                    <a:pt x="18284" y="0"/>
                    <a:pt x="167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8" name="Google Shape;2218;p54"/>
            <p:cNvSpPr/>
            <p:nvPr/>
          </p:nvSpPr>
          <p:spPr>
            <a:xfrm>
              <a:off x="992175" y="1161000"/>
              <a:ext cx="414450" cy="37800"/>
            </a:xfrm>
            <a:custGeom>
              <a:avLst/>
              <a:gdLst/>
              <a:ahLst/>
              <a:cxnLst/>
              <a:rect l="l" t="t" r="r" b="b"/>
              <a:pathLst>
                <a:path w="16578" h="1512" extrusionOk="0">
                  <a:moveTo>
                    <a:pt x="732" y="0"/>
                  </a:moveTo>
                  <a:cubicBezTo>
                    <a:pt x="293" y="0"/>
                    <a:pt x="0" y="341"/>
                    <a:pt x="0" y="732"/>
                  </a:cubicBezTo>
                  <a:cubicBezTo>
                    <a:pt x="0" y="1170"/>
                    <a:pt x="293" y="1512"/>
                    <a:pt x="732" y="1512"/>
                  </a:cubicBezTo>
                  <a:lnTo>
                    <a:pt x="15846" y="1512"/>
                  </a:lnTo>
                  <a:cubicBezTo>
                    <a:pt x="16236" y="1512"/>
                    <a:pt x="16577" y="1170"/>
                    <a:pt x="16577" y="732"/>
                  </a:cubicBezTo>
                  <a:cubicBezTo>
                    <a:pt x="16577" y="341"/>
                    <a:pt x="16236" y="0"/>
                    <a:pt x="158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9" name="Google Shape;2219;p54"/>
            <p:cNvSpPr/>
            <p:nvPr/>
          </p:nvSpPr>
          <p:spPr>
            <a:xfrm>
              <a:off x="767900" y="1150100"/>
              <a:ext cx="68275" cy="59675"/>
            </a:xfrm>
            <a:custGeom>
              <a:avLst/>
              <a:gdLst/>
              <a:ahLst/>
              <a:cxnLst/>
              <a:rect l="l" t="t" r="r" b="b"/>
              <a:pathLst>
                <a:path w="2731" h="2387" extrusionOk="0">
                  <a:moveTo>
                    <a:pt x="1539" y="0"/>
                  </a:moveTo>
                  <a:cubicBezTo>
                    <a:pt x="1255" y="0"/>
                    <a:pt x="966" y="105"/>
                    <a:pt x="732" y="339"/>
                  </a:cubicBezTo>
                  <a:cubicBezTo>
                    <a:pt x="0" y="1119"/>
                    <a:pt x="537" y="2386"/>
                    <a:pt x="1561" y="2386"/>
                  </a:cubicBezTo>
                  <a:cubicBezTo>
                    <a:pt x="2243" y="2338"/>
                    <a:pt x="2731" y="1850"/>
                    <a:pt x="2731" y="1168"/>
                  </a:cubicBezTo>
                  <a:cubicBezTo>
                    <a:pt x="2731" y="471"/>
                    <a:pt x="2145" y="0"/>
                    <a:pt x="153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0" name="Google Shape;2220;p54"/>
            <p:cNvSpPr/>
            <p:nvPr/>
          </p:nvSpPr>
          <p:spPr>
            <a:xfrm>
              <a:off x="782525" y="1161000"/>
              <a:ext cx="42675" cy="37450"/>
            </a:xfrm>
            <a:custGeom>
              <a:avLst/>
              <a:gdLst/>
              <a:ahLst/>
              <a:cxnLst/>
              <a:rect l="l" t="t" r="r" b="b"/>
              <a:pathLst>
                <a:path w="1707" h="1498" extrusionOk="0">
                  <a:moveTo>
                    <a:pt x="976" y="0"/>
                  </a:moveTo>
                  <a:cubicBezTo>
                    <a:pt x="342" y="0"/>
                    <a:pt x="1" y="780"/>
                    <a:pt x="488" y="1268"/>
                  </a:cubicBezTo>
                  <a:cubicBezTo>
                    <a:pt x="631" y="1426"/>
                    <a:pt x="810" y="1497"/>
                    <a:pt x="986" y="1497"/>
                  </a:cubicBezTo>
                  <a:cubicBezTo>
                    <a:pt x="1352" y="1497"/>
                    <a:pt x="1707" y="1192"/>
                    <a:pt x="1707" y="732"/>
                  </a:cubicBezTo>
                  <a:cubicBezTo>
                    <a:pt x="1707" y="341"/>
                    <a:pt x="1414" y="0"/>
                    <a:pt x="9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1" name="Google Shape;2221;p54"/>
            <p:cNvSpPr/>
            <p:nvPr/>
          </p:nvSpPr>
          <p:spPr>
            <a:xfrm>
              <a:off x="876375" y="1150100"/>
              <a:ext cx="68275" cy="59675"/>
            </a:xfrm>
            <a:custGeom>
              <a:avLst/>
              <a:gdLst/>
              <a:ahLst/>
              <a:cxnLst/>
              <a:rect l="l" t="t" r="r" b="b"/>
              <a:pathLst>
                <a:path w="2731" h="2387" extrusionOk="0">
                  <a:moveTo>
                    <a:pt x="1540" y="0"/>
                  </a:moveTo>
                  <a:cubicBezTo>
                    <a:pt x="1255" y="0"/>
                    <a:pt x="966" y="105"/>
                    <a:pt x="732" y="339"/>
                  </a:cubicBezTo>
                  <a:cubicBezTo>
                    <a:pt x="1" y="1119"/>
                    <a:pt x="537" y="2386"/>
                    <a:pt x="1561" y="2386"/>
                  </a:cubicBezTo>
                  <a:cubicBezTo>
                    <a:pt x="2195" y="2386"/>
                    <a:pt x="2731" y="1850"/>
                    <a:pt x="2731" y="1168"/>
                  </a:cubicBezTo>
                  <a:cubicBezTo>
                    <a:pt x="2731" y="471"/>
                    <a:pt x="2145" y="0"/>
                    <a:pt x="154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2" name="Google Shape;2222;p54"/>
            <p:cNvSpPr/>
            <p:nvPr/>
          </p:nvSpPr>
          <p:spPr>
            <a:xfrm>
              <a:off x="891000" y="1161000"/>
              <a:ext cx="42700" cy="37450"/>
            </a:xfrm>
            <a:custGeom>
              <a:avLst/>
              <a:gdLst/>
              <a:ahLst/>
              <a:cxnLst/>
              <a:rect l="l" t="t" r="r" b="b"/>
              <a:pathLst>
                <a:path w="1708" h="1498" extrusionOk="0">
                  <a:moveTo>
                    <a:pt x="976" y="0"/>
                  </a:moveTo>
                  <a:cubicBezTo>
                    <a:pt x="342" y="0"/>
                    <a:pt x="1" y="829"/>
                    <a:pt x="440" y="1268"/>
                  </a:cubicBezTo>
                  <a:cubicBezTo>
                    <a:pt x="598" y="1426"/>
                    <a:pt x="788" y="1497"/>
                    <a:pt x="971" y="1497"/>
                  </a:cubicBezTo>
                  <a:cubicBezTo>
                    <a:pt x="1352" y="1497"/>
                    <a:pt x="1707" y="1192"/>
                    <a:pt x="1707" y="732"/>
                  </a:cubicBezTo>
                  <a:cubicBezTo>
                    <a:pt x="1707" y="341"/>
                    <a:pt x="1366" y="0"/>
                    <a:pt x="9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3" name="Google Shape;2223;p54"/>
            <p:cNvSpPr/>
            <p:nvPr/>
          </p:nvSpPr>
          <p:spPr>
            <a:xfrm>
              <a:off x="1554075" y="1150100"/>
              <a:ext cx="68275" cy="59675"/>
            </a:xfrm>
            <a:custGeom>
              <a:avLst/>
              <a:gdLst/>
              <a:ahLst/>
              <a:cxnLst/>
              <a:rect l="l" t="t" r="r" b="b"/>
              <a:pathLst>
                <a:path w="2731" h="2387" extrusionOk="0">
                  <a:moveTo>
                    <a:pt x="1539" y="0"/>
                  </a:moveTo>
                  <a:cubicBezTo>
                    <a:pt x="1255" y="0"/>
                    <a:pt x="966" y="105"/>
                    <a:pt x="732" y="339"/>
                  </a:cubicBezTo>
                  <a:cubicBezTo>
                    <a:pt x="0" y="1070"/>
                    <a:pt x="488" y="2338"/>
                    <a:pt x="1512" y="2386"/>
                  </a:cubicBezTo>
                  <a:cubicBezTo>
                    <a:pt x="2194" y="2386"/>
                    <a:pt x="2731" y="1850"/>
                    <a:pt x="2731" y="1168"/>
                  </a:cubicBezTo>
                  <a:cubicBezTo>
                    <a:pt x="2731" y="471"/>
                    <a:pt x="2144" y="0"/>
                    <a:pt x="153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4" name="Google Shape;2224;p54"/>
            <p:cNvSpPr/>
            <p:nvPr/>
          </p:nvSpPr>
          <p:spPr>
            <a:xfrm>
              <a:off x="1567475" y="1161000"/>
              <a:ext cx="42700" cy="37450"/>
            </a:xfrm>
            <a:custGeom>
              <a:avLst/>
              <a:gdLst/>
              <a:ahLst/>
              <a:cxnLst/>
              <a:rect l="l" t="t" r="r" b="b"/>
              <a:pathLst>
                <a:path w="1708" h="1498" extrusionOk="0">
                  <a:moveTo>
                    <a:pt x="976" y="0"/>
                  </a:moveTo>
                  <a:cubicBezTo>
                    <a:pt x="342" y="0"/>
                    <a:pt x="1" y="829"/>
                    <a:pt x="488" y="1268"/>
                  </a:cubicBezTo>
                  <a:cubicBezTo>
                    <a:pt x="631" y="1426"/>
                    <a:pt x="810" y="1497"/>
                    <a:pt x="986" y="1497"/>
                  </a:cubicBezTo>
                  <a:cubicBezTo>
                    <a:pt x="1352" y="1497"/>
                    <a:pt x="1707" y="1192"/>
                    <a:pt x="1707" y="732"/>
                  </a:cubicBezTo>
                  <a:cubicBezTo>
                    <a:pt x="1707" y="341"/>
                    <a:pt x="1366" y="0"/>
                    <a:pt x="9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5" name="Google Shape;2225;p54"/>
            <p:cNvSpPr/>
            <p:nvPr/>
          </p:nvSpPr>
          <p:spPr>
            <a:xfrm>
              <a:off x="1444375" y="1150100"/>
              <a:ext cx="69500" cy="59675"/>
            </a:xfrm>
            <a:custGeom>
              <a:avLst/>
              <a:gdLst/>
              <a:ahLst/>
              <a:cxnLst/>
              <a:rect l="l" t="t" r="r" b="b"/>
              <a:pathLst>
                <a:path w="2780" h="2387" extrusionOk="0">
                  <a:moveTo>
                    <a:pt x="1573" y="0"/>
                  </a:moveTo>
                  <a:cubicBezTo>
                    <a:pt x="1281" y="0"/>
                    <a:pt x="981" y="105"/>
                    <a:pt x="732" y="339"/>
                  </a:cubicBezTo>
                  <a:cubicBezTo>
                    <a:pt x="0" y="1119"/>
                    <a:pt x="537" y="2338"/>
                    <a:pt x="1609" y="2386"/>
                  </a:cubicBezTo>
                  <a:cubicBezTo>
                    <a:pt x="2243" y="2386"/>
                    <a:pt x="2780" y="1850"/>
                    <a:pt x="2780" y="1168"/>
                  </a:cubicBezTo>
                  <a:cubicBezTo>
                    <a:pt x="2780" y="471"/>
                    <a:pt x="2193" y="0"/>
                    <a:pt x="15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6" name="Google Shape;2226;p54"/>
            <p:cNvSpPr/>
            <p:nvPr/>
          </p:nvSpPr>
          <p:spPr>
            <a:xfrm>
              <a:off x="1459000" y="1161000"/>
              <a:ext cx="43900" cy="37450"/>
            </a:xfrm>
            <a:custGeom>
              <a:avLst/>
              <a:gdLst/>
              <a:ahLst/>
              <a:cxnLst/>
              <a:rect l="l" t="t" r="r" b="b"/>
              <a:pathLst>
                <a:path w="1756" h="1498" extrusionOk="0">
                  <a:moveTo>
                    <a:pt x="1024" y="0"/>
                  </a:moveTo>
                  <a:cubicBezTo>
                    <a:pt x="342" y="0"/>
                    <a:pt x="1" y="829"/>
                    <a:pt x="488" y="1268"/>
                  </a:cubicBezTo>
                  <a:cubicBezTo>
                    <a:pt x="631" y="1426"/>
                    <a:pt x="815" y="1497"/>
                    <a:pt x="998" y="1497"/>
                  </a:cubicBezTo>
                  <a:cubicBezTo>
                    <a:pt x="1378" y="1497"/>
                    <a:pt x="1756" y="1192"/>
                    <a:pt x="1756" y="732"/>
                  </a:cubicBezTo>
                  <a:cubicBezTo>
                    <a:pt x="1756" y="341"/>
                    <a:pt x="1414" y="0"/>
                    <a:pt x="10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27" name="Google Shape;2227;p54"/>
          <p:cNvGrpSpPr/>
          <p:nvPr/>
        </p:nvGrpSpPr>
        <p:grpSpPr>
          <a:xfrm rot="5400000">
            <a:off x="1095575" y="1301454"/>
            <a:ext cx="1102258" cy="1078127"/>
            <a:chOff x="1013625" y="1623016"/>
            <a:chExt cx="1102258" cy="1078127"/>
          </a:xfrm>
        </p:grpSpPr>
        <p:sp>
          <p:nvSpPr>
            <p:cNvPr id="2228" name="Google Shape;2228;p54"/>
            <p:cNvSpPr/>
            <p:nvPr/>
          </p:nvSpPr>
          <p:spPr>
            <a:xfrm rot="-3609593">
              <a:off x="1289774" y="1773827"/>
              <a:ext cx="725495" cy="652194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9" name="Google Shape;2229;p54"/>
            <p:cNvSpPr/>
            <p:nvPr/>
          </p:nvSpPr>
          <p:spPr>
            <a:xfrm rot="-3609593">
              <a:off x="1114240" y="1898138"/>
              <a:ext cx="725495" cy="652194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31" name="Google Shape;2231;p54"/>
          <p:cNvGrpSpPr/>
          <p:nvPr/>
        </p:nvGrpSpPr>
        <p:grpSpPr>
          <a:xfrm>
            <a:off x="6339259" y="1494009"/>
            <a:ext cx="1078142" cy="195312"/>
            <a:chOff x="7315200" y="1724038"/>
            <a:chExt cx="576300" cy="104400"/>
          </a:xfrm>
        </p:grpSpPr>
        <p:sp>
          <p:nvSpPr>
            <p:cNvPr id="2232" name="Google Shape;2232;p54"/>
            <p:cNvSpPr/>
            <p:nvPr/>
          </p:nvSpPr>
          <p:spPr>
            <a:xfrm rot="10800000">
              <a:off x="7315200" y="1724038"/>
              <a:ext cx="576300" cy="1044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233" name="Google Shape;2233;p54"/>
            <p:cNvGrpSpPr/>
            <p:nvPr/>
          </p:nvGrpSpPr>
          <p:grpSpPr>
            <a:xfrm>
              <a:off x="7398577" y="1761933"/>
              <a:ext cx="409538" cy="28650"/>
              <a:chOff x="767900" y="1150025"/>
              <a:chExt cx="854450" cy="59750"/>
            </a:xfrm>
          </p:grpSpPr>
          <p:sp>
            <p:nvSpPr>
              <p:cNvPr id="2234" name="Google Shape;2234;p54"/>
              <p:cNvSpPr/>
              <p:nvPr/>
            </p:nvSpPr>
            <p:spPr>
              <a:xfrm>
                <a:off x="970225" y="1150025"/>
                <a:ext cx="457100" cy="59750"/>
              </a:xfrm>
              <a:custGeom>
                <a:avLst/>
                <a:gdLst/>
                <a:ahLst/>
                <a:cxnLst/>
                <a:rect l="l" t="t" r="r" b="b"/>
                <a:pathLst>
                  <a:path w="18284" h="2390" extrusionOk="0">
                    <a:moveTo>
                      <a:pt x="1610" y="0"/>
                    </a:moveTo>
                    <a:cubicBezTo>
                      <a:pt x="1" y="0"/>
                      <a:pt x="1" y="2341"/>
                      <a:pt x="1610" y="2389"/>
                    </a:cubicBezTo>
                    <a:lnTo>
                      <a:pt x="16724" y="2389"/>
                    </a:lnTo>
                    <a:cubicBezTo>
                      <a:pt x="18284" y="2341"/>
                      <a:pt x="18284" y="0"/>
                      <a:pt x="167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5" name="Google Shape;2235;p54"/>
              <p:cNvSpPr/>
              <p:nvPr/>
            </p:nvSpPr>
            <p:spPr>
              <a:xfrm>
                <a:off x="992175" y="1161000"/>
                <a:ext cx="414450" cy="37800"/>
              </a:xfrm>
              <a:custGeom>
                <a:avLst/>
                <a:gdLst/>
                <a:ahLst/>
                <a:cxnLst/>
                <a:rect l="l" t="t" r="r" b="b"/>
                <a:pathLst>
                  <a:path w="16578" h="1512" extrusionOk="0">
                    <a:moveTo>
                      <a:pt x="732" y="0"/>
                    </a:moveTo>
                    <a:cubicBezTo>
                      <a:pt x="293" y="0"/>
                      <a:pt x="0" y="341"/>
                      <a:pt x="0" y="732"/>
                    </a:cubicBezTo>
                    <a:cubicBezTo>
                      <a:pt x="0" y="1170"/>
                      <a:pt x="293" y="1512"/>
                      <a:pt x="732" y="1512"/>
                    </a:cubicBezTo>
                    <a:lnTo>
                      <a:pt x="15846" y="1512"/>
                    </a:lnTo>
                    <a:cubicBezTo>
                      <a:pt x="16236" y="1512"/>
                      <a:pt x="16577" y="1170"/>
                      <a:pt x="16577" y="732"/>
                    </a:cubicBezTo>
                    <a:cubicBezTo>
                      <a:pt x="16577" y="341"/>
                      <a:pt x="16236" y="0"/>
                      <a:pt x="1584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6" name="Google Shape;2236;p54"/>
              <p:cNvSpPr/>
              <p:nvPr/>
            </p:nvSpPr>
            <p:spPr>
              <a:xfrm>
                <a:off x="767900" y="1150100"/>
                <a:ext cx="68275" cy="59675"/>
              </a:xfrm>
              <a:custGeom>
                <a:avLst/>
                <a:gdLst/>
                <a:ahLst/>
                <a:cxnLst/>
                <a:rect l="l" t="t" r="r" b="b"/>
                <a:pathLst>
                  <a:path w="2731" h="2387" extrusionOk="0">
                    <a:moveTo>
                      <a:pt x="1539" y="0"/>
                    </a:moveTo>
                    <a:cubicBezTo>
                      <a:pt x="1255" y="0"/>
                      <a:pt x="966" y="105"/>
                      <a:pt x="732" y="339"/>
                    </a:cubicBezTo>
                    <a:cubicBezTo>
                      <a:pt x="0" y="1119"/>
                      <a:pt x="537" y="2386"/>
                      <a:pt x="1561" y="2386"/>
                    </a:cubicBezTo>
                    <a:cubicBezTo>
                      <a:pt x="2243" y="2338"/>
                      <a:pt x="2731" y="1850"/>
                      <a:pt x="2731" y="1168"/>
                    </a:cubicBezTo>
                    <a:cubicBezTo>
                      <a:pt x="2731" y="471"/>
                      <a:pt x="2145" y="0"/>
                      <a:pt x="153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7" name="Google Shape;2237;p54"/>
              <p:cNvSpPr/>
              <p:nvPr/>
            </p:nvSpPr>
            <p:spPr>
              <a:xfrm>
                <a:off x="782525" y="1161000"/>
                <a:ext cx="42675" cy="37450"/>
              </a:xfrm>
              <a:custGeom>
                <a:avLst/>
                <a:gdLst/>
                <a:ahLst/>
                <a:cxnLst/>
                <a:rect l="l" t="t" r="r" b="b"/>
                <a:pathLst>
                  <a:path w="1707" h="1498" extrusionOk="0">
                    <a:moveTo>
                      <a:pt x="976" y="0"/>
                    </a:moveTo>
                    <a:cubicBezTo>
                      <a:pt x="342" y="0"/>
                      <a:pt x="1" y="780"/>
                      <a:pt x="488" y="1268"/>
                    </a:cubicBezTo>
                    <a:cubicBezTo>
                      <a:pt x="631" y="1426"/>
                      <a:pt x="810" y="1497"/>
                      <a:pt x="986" y="1497"/>
                    </a:cubicBezTo>
                    <a:cubicBezTo>
                      <a:pt x="1352" y="1497"/>
                      <a:pt x="1707" y="1192"/>
                      <a:pt x="1707" y="732"/>
                    </a:cubicBezTo>
                    <a:cubicBezTo>
                      <a:pt x="1707" y="341"/>
                      <a:pt x="1414" y="0"/>
                      <a:pt x="97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8" name="Google Shape;2238;p54"/>
              <p:cNvSpPr/>
              <p:nvPr/>
            </p:nvSpPr>
            <p:spPr>
              <a:xfrm>
                <a:off x="876375" y="1150100"/>
                <a:ext cx="68275" cy="59675"/>
              </a:xfrm>
              <a:custGeom>
                <a:avLst/>
                <a:gdLst/>
                <a:ahLst/>
                <a:cxnLst/>
                <a:rect l="l" t="t" r="r" b="b"/>
                <a:pathLst>
                  <a:path w="2731" h="2387" extrusionOk="0">
                    <a:moveTo>
                      <a:pt x="1540" y="0"/>
                    </a:moveTo>
                    <a:cubicBezTo>
                      <a:pt x="1255" y="0"/>
                      <a:pt x="966" y="105"/>
                      <a:pt x="732" y="339"/>
                    </a:cubicBezTo>
                    <a:cubicBezTo>
                      <a:pt x="1" y="1119"/>
                      <a:pt x="537" y="2386"/>
                      <a:pt x="1561" y="2386"/>
                    </a:cubicBezTo>
                    <a:cubicBezTo>
                      <a:pt x="2195" y="2386"/>
                      <a:pt x="2731" y="1850"/>
                      <a:pt x="2731" y="1168"/>
                    </a:cubicBezTo>
                    <a:cubicBezTo>
                      <a:pt x="2731" y="471"/>
                      <a:pt x="2145" y="0"/>
                      <a:pt x="154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9" name="Google Shape;2239;p54"/>
              <p:cNvSpPr/>
              <p:nvPr/>
            </p:nvSpPr>
            <p:spPr>
              <a:xfrm>
                <a:off x="891000" y="1161000"/>
                <a:ext cx="42700" cy="37450"/>
              </a:xfrm>
              <a:custGeom>
                <a:avLst/>
                <a:gdLst/>
                <a:ahLst/>
                <a:cxnLst/>
                <a:rect l="l" t="t" r="r" b="b"/>
                <a:pathLst>
                  <a:path w="1708" h="1498" extrusionOk="0">
                    <a:moveTo>
                      <a:pt x="976" y="0"/>
                    </a:moveTo>
                    <a:cubicBezTo>
                      <a:pt x="342" y="0"/>
                      <a:pt x="1" y="829"/>
                      <a:pt x="440" y="1268"/>
                    </a:cubicBezTo>
                    <a:cubicBezTo>
                      <a:pt x="598" y="1426"/>
                      <a:pt x="788" y="1497"/>
                      <a:pt x="971" y="1497"/>
                    </a:cubicBezTo>
                    <a:cubicBezTo>
                      <a:pt x="1352" y="1497"/>
                      <a:pt x="1707" y="1192"/>
                      <a:pt x="1707" y="732"/>
                    </a:cubicBezTo>
                    <a:cubicBezTo>
                      <a:pt x="1707" y="341"/>
                      <a:pt x="1366" y="0"/>
                      <a:pt x="97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0" name="Google Shape;2240;p54"/>
              <p:cNvSpPr/>
              <p:nvPr/>
            </p:nvSpPr>
            <p:spPr>
              <a:xfrm>
                <a:off x="1554075" y="1150100"/>
                <a:ext cx="68275" cy="59675"/>
              </a:xfrm>
              <a:custGeom>
                <a:avLst/>
                <a:gdLst/>
                <a:ahLst/>
                <a:cxnLst/>
                <a:rect l="l" t="t" r="r" b="b"/>
                <a:pathLst>
                  <a:path w="2731" h="2387" extrusionOk="0">
                    <a:moveTo>
                      <a:pt x="1539" y="0"/>
                    </a:moveTo>
                    <a:cubicBezTo>
                      <a:pt x="1255" y="0"/>
                      <a:pt x="966" y="105"/>
                      <a:pt x="732" y="339"/>
                    </a:cubicBezTo>
                    <a:cubicBezTo>
                      <a:pt x="0" y="1070"/>
                      <a:pt x="488" y="2338"/>
                      <a:pt x="1512" y="2386"/>
                    </a:cubicBezTo>
                    <a:cubicBezTo>
                      <a:pt x="2194" y="2386"/>
                      <a:pt x="2731" y="1850"/>
                      <a:pt x="2731" y="1168"/>
                    </a:cubicBezTo>
                    <a:cubicBezTo>
                      <a:pt x="2731" y="471"/>
                      <a:pt x="2144" y="0"/>
                      <a:pt x="153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1" name="Google Shape;2241;p54"/>
              <p:cNvSpPr/>
              <p:nvPr/>
            </p:nvSpPr>
            <p:spPr>
              <a:xfrm>
                <a:off x="1567475" y="1161000"/>
                <a:ext cx="42700" cy="37450"/>
              </a:xfrm>
              <a:custGeom>
                <a:avLst/>
                <a:gdLst/>
                <a:ahLst/>
                <a:cxnLst/>
                <a:rect l="l" t="t" r="r" b="b"/>
                <a:pathLst>
                  <a:path w="1708" h="1498" extrusionOk="0">
                    <a:moveTo>
                      <a:pt x="976" y="0"/>
                    </a:moveTo>
                    <a:cubicBezTo>
                      <a:pt x="342" y="0"/>
                      <a:pt x="1" y="829"/>
                      <a:pt x="488" y="1268"/>
                    </a:cubicBezTo>
                    <a:cubicBezTo>
                      <a:pt x="631" y="1426"/>
                      <a:pt x="810" y="1497"/>
                      <a:pt x="986" y="1497"/>
                    </a:cubicBezTo>
                    <a:cubicBezTo>
                      <a:pt x="1352" y="1497"/>
                      <a:pt x="1707" y="1192"/>
                      <a:pt x="1707" y="732"/>
                    </a:cubicBezTo>
                    <a:cubicBezTo>
                      <a:pt x="1707" y="341"/>
                      <a:pt x="1366" y="0"/>
                      <a:pt x="97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2" name="Google Shape;2242;p54"/>
              <p:cNvSpPr/>
              <p:nvPr/>
            </p:nvSpPr>
            <p:spPr>
              <a:xfrm>
                <a:off x="1444375" y="1150100"/>
                <a:ext cx="69500" cy="59675"/>
              </a:xfrm>
              <a:custGeom>
                <a:avLst/>
                <a:gdLst/>
                <a:ahLst/>
                <a:cxnLst/>
                <a:rect l="l" t="t" r="r" b="b"/>
                <a:pathLst>
                  <a:path w="2780" h="2387" extrusionOk="0">
                    <a:moveTo>
                      <a:pt x="1573" y="0"/>
                    </a:moveTo>
                    <a:cubicBezTo>
                      <a:pt x="1281" y="0"/>
                      <a:pt x="981" y="105"/>
                      <a:pt x="732" y="339"/>
                    </a:cubicBezTo>
                    <a:cubicBezTo>
                      <a:pt x="0" y="1119"/>
                      <a:pt x="537" y="2338"/>
                      <a:pt x="1609" y="2386"/>
                    </a:cubicBezTo>
                    <a:cubicBezTo>
                      <a:pt x="2243" y="2386"/>
                      <a:pt x="2780" y="1850"/>
                      <a:pt x="2780" y="1168"/>
                    </a:cubicBezTo>
                    <a:cubicBezTo>
                      <a:pt x="2780" y="471"/>
                      <a:pt x="2193" y="0"/>
                      <a:pt x="157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3" name="Google Shape;2243;p54"/>
              <p:cNvSpPr/>
              <p:nvPr/>
            </p:nvSpPr>
            <p:spPr>
              <a:xfrm>
                <a:off x="1459000" y="1161000"/>
                <a:ext cx="43900" cy="37450"/>
              </a:xfrm>
              <a:custGeom>
                <a:avLst/>
                <a:gdLst/>
                <a:ahLst/>
                <a:cxnLst/>
                <a:rect l="l" t="t" r="r" b="b"/>
                <a:pathLst>
                  <a:path w="1756" h="1498" extrusionOk="0">
                    <a:moveTo>
                      <a:pt x="1024" y="0"/>
                    </a:moveTo>
                    <a:cubicBezTo>
                      <a:pt x="342" y="0"/>
                      <a:pt x="1" y="829"/>
                      <a:pt x="488" y="1268"/>
                    </a:cubicBezTo>
                    <a:cubicBezTo>
                      <a:pt x="631" y="1426"/>
                      <a:pt x="815" y="1497"/>
                      <a:pt x="998" y="1497"/>
                    </a:cubicBezTo>
                    <a:cubicBezTo>
                      <a:pt x="1378" y="1497"/>
                      <a:pt x="1756" y="1192"/>
                      <a:pt x="1756" y="732"/>
                    </a:cubicBezTo>
                    <a:cubicBezTo>
                      <a:pt x="1756" y="341"/>
                      <a:pt x="1414" y="0"/>
                      <a:pt x="10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72706" name="Picture 2"/>
          <p:cNvPicPr>
            <a:picLocks noChangeAspect="1" noChangeArrowheads="1"/>
          </p:cNvPicPr>
          <p:nvPr/>
        </p:nvPicPr>
        <p:blipFill>
          <a:blip r:embed="rId4"/>
          <a:srcRect l="7035" r="35121"/>
          <a:stretch>
            <a:fillRect/>
          </a:stretch>
        </p:blipFill>
        <p:spPr bwMode="auto">
          <a:xfrm>
            <a:off x="5502303" y="1449957"/>
            <a:ext cx="2751151" cy="4724400"/>
          </a:xfrm>
          <a:prstGeom prst="roundRect">
            <a:avLst>
              <a:gd name="adj" fmla="val 13796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2708" name="Picture 4"/>
          <p:cNvPicPr>
            <a:picLocks noChangeAspect="1" noChangeArrowheads="1"/>
          </p:cNvPicPr>
          <p:nvPr/>
        </p:nvPicPr>
        <p:blipFill>
          <a:blip r:embed="rId4"/>
          <a:srcRect l="73572" r="18570" b="63706"/>
          <a:stretch>
            <a:fillRect/>
          </a:stretch>
        </p:blipFill>
        <p:spPr bwMode="auto">
          <a:xfrm>
            <a:off x="7919499" y="1807762"/>
            <a:ext cx="333956" cy="20804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2707" name="Picture 3"/>
          <p:cNvPicPr>
            <a:picLocks noChangeAspect="1" noChangeArrowheads="1"/>
          </p:cNvPicPr>
          <p:nvPr/>
        </p:nvPicPr>
        <p:blipFill>
          <a:blip r:embed="rId4"/>
          <a:srcRect l="28601" t="8859" r="26595" b="47045"/>
          <a:stretch>
            <a:fillRect/>
          </a:stretch>
        </p:blipFill>
        <p:spPr bwMode="auto">
          <a:xfrm>
            <a:off x="5828307" y="1812897"/>
            <a:ext cx="2130950" cy="20832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79" name="Google Shape;2479;p64"/>
          <p:cNvGrpSpPr/>
          <p:nvPr/>
        </p:nvGrpSpPr>
        <p:grpSpPr>
          <a:xfrm>
            <a:off x="635764" y="2032411"/>
            <a:ext cx="7926404" cy="2536248"/>
            <a:chOff x="635764" y="2032411"/>
            <a:chExt cx="7926404" cy="2536248"/>
          </a:xfrm>
        </p:grpSpPr>
        <p:sp>
          <p:nvSpPr>
            <p:cNvPr id="2480" name="Google Shape;2480;p64"/>
            <p:cNvSpPr/>
            <p:nvPr/>
          </p:nvSpPr>
          <p:spPr>
            <a:xfrm rot="-7798543">
              <a:off x="774426" y="2830554"/>
              <a:ext cx="1028236" cy="687349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845385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		</a:t>
              </a:r>
              <a:endParaRPr/>
            </a:p>
          </p:txBody>
        </p:sp>
        <p:sp>
          <p:nvSpPr>
            <p:cNvPr id="2481" name="Google Shape;2481;p64"/>
            <p:cNvSpPr/>
            <p:nvPr/>
          </p:nvSpPr>
          <p:spPr>
            <a:xfrm rot="6744166">
              <a:off x="7389637" y="2251010"/>
              <a:ext cx="1010741" cy="803465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2" name="Google Shape;2482;p64"/>
            <p:cNvSpPr/>
            <p:nvPr/>
          </p:nvSpPr>
          <p:spPr>
            <a:xfrm rot="2700000">
              <a:off x="5025613" y="3066318"/>
              <a:ext cx="1374915" cy="919066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3" name="Google Shape;2483;p64"/>
            <p:cNvSpPr/>
            <p:nvPr/>
          </p:nvSpPr>
          <p:spPr>
            <a:xfrm rot="2700000">
              <a:off x="4854160" y="2714689"/>
              <a:ext cx="1374915" cy="919066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4" name="Google Shape;2484;p64"/>
            <p:cNvSpPr/>
            <p:nvPr/>
          </p:nvSpPr>
          <p:spPr>
            <a:xfrm rot="-3483362">
              <a:off x="2019372" y="3282621"/>
              <a:ext cx="1374914" cy="919077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5" name="Google Shape;2485;p64"/>
            <p:cNvSpPr/>
            <p:nvPr/>
          </p:nvSpPr>
          <p:spPr>
            <a:xfrm rot="-5400000">
              <a:off x="2653971" y="2433294"/>
              <a:ext cx="1374921" cy="919067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6" name="Google Shape;2486;p64"/>
            <p:cNvSpPr/>
            <p:nvPr/>
          </p:nvSpPr>
          <p:spPr>
            <a:xfrm rot="6744261">
              <a:off x="8019196" y="3178340"/>
              <a:ext cx="543216" cy="363100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7" name="Google Shape;2487;p64"/>
            <p:cNvSpPr/>
            <p:nvPr/>
          </p:nvSpPr>
          <p:spPr>
            <a:xfrm rot="6744261">
              <a:off x="635521" y="2201365"/>
              <a:ext cx="543216" cy="363100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						</a:t>
              </a:r>
              <a:endParaRPr/>
            </a:p>
          </p:txBody>
        </p:sp>
      </p:grpSp>
      <p:sp>
        <p:nvSpPr>
          <p:cNvPr id="2488" name="Google Shape;2488;p64"/>
          <p:cNvSpPr txBox="1">
            <a:spLocks noGrp="1"/>
          </p:cNvSpPr>
          <p:nvPr>
            <p:ph type="title"/>
          </p:nvPr>
        </p:nvSpPr>
        <p:spPr>
          <a:xfrm>
            <a:off x="914400" y="504464"/>
            <a:ext cx="73152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DEMO</a:t>
            </a:r>
            <a:endParaRPr dirty="0"/>
          </a:p>
        </p:txBody>
      </p:sp>
      <p:grpSp>
        <p:nvGrpSpPr>
          <p:cNvPr id="2507" name="Google Shape;2507;p64"/>
          <p:cNvGrpSpPr/>
          <p:nvPr/>
        </p:nvGrpSpPr>
        <p:grpSpPr>
          <a:xfrm>
            <a:off x="5841138" y="2397370"/>
            <a:ext cx="339253" cy="339253"/>
            <a:chOff x="1492675" y="4992125"/>
            <a:chExt cx="481825" cy="481825"/>
          </a:xfrm>
        </p:grpSpPr>
        <p:sp>
          <p:nvSpPr>
            <p:cNvPr id="2508" name="Google Shape;2508;p64"/>
            <p:cNvSpPr/>
            <p:nvPr/>
          </p:nvSpPr>
          <p:spPr>
            <a:xfrm>
              <a:off x="149267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509" name="Google Shape;2509;p64"/>
            <p:cNvSpPr/>
            <p:nvPr/>
          </p:nvSpPr>
          <p:spPr>
            <a:xfrm>
              <a:off x="1639625" y="5170175"/>
              <a:ext cx="190100" cy="125750"/>
            </a:xfrm>
            <a:custGeom>
              <a:avLst/>
              <a:gdLst/>
              <a:ahLst/>
              <a:cxnLst/>
              <a:rect l="l" t="t" r="r" b="b"/>
              <a:pathLst>
                <a:path w="7604" h="5030" extrusionOk="0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pic>
        <p:nvPicPr>
          <p:cNvPr id="85" name="play2048.mp4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 flipH="1">
            <a:off x="2288396" y="887398"/>
            <a:ext cx="120815" cy="906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>
                <p:cTn id="7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8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5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53" name="Google Shape;2253;p56"/>
          <p:cNvCxnSpPr/>
          <p:nvPr/>
        </p:nvCxnSpPr>
        <p:spPr>
          <a:xfrm>
            <a:off x="5107210" y="3419595"/>
            <a:ext cx="31224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254" name="Google Shape;2254;p56"/>
          <p:cNvCxnSpPr/>
          <p:nvPr/>
        </p:nvCxnSpPr>
        <p:spPr>
          <a:xfrm>
            <a:off x="917700" y="2560720"/>
            <a:ext cx="28950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2255" name="Google Shape;2255;p56"/>
          <p:cNvSpPr txBox="1">
            <a:spLocks noGrp="1"/>
          </p:cNvSpPr>
          <p:nvPr>
            <p:ph type="title"/>
          </p:nvPr>
        </p:nvSpPr>
        <p:spPr>
          <a:xfrm>
            <a:off x="492980" y="488561"/>
            <a:ext cx="73152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FUTURE PLANS</a:t>
            </a:r>
            <a:endParaRPr dirty="0"/>
          </a:p>
        </p:txBody>
      </p:sp>
      <p:cxnSp>
        <p:nvCxnSpPr>
          <p:cNvPr id="2256" name="Google Shape;2256;p56"/>
          <p:cNvCxnSpPr/>
          <p:nvPr/>
        </p:nvCxnSpPr>
        <p:spPr>
          <a:xfrm>
            <a:off x="5107210" y="1806100"/>
            <a:ext cx="31224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2258" name="Google Shape;2258;p56"/>
          <p:cNvSpPr txBox="1"/>
          <p:nvPr/>
        </p:nvSpPr>
        <p:spPr>
          <a:xfrm>
            <a:off x="914400" y="2133920"/>
            <a:ext cx="2695492" cy="38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 dirty="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MULTIPLAYER</a:t>
            </a:r>
            <a:endParaRPr sz="1800" dirty="0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259" name="Google Shape;2259;p56"/>
          <p:cNvSpPr txBox="1"/>
          <p:nvPr/>
        </p:nvSpPr>
        <p:spPr>
          <a:xfrm>
            <a:off x="5279666" y="1833202"/>
            <a:ext cx="2912905" cy="52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r"/>
            <a:r>
              <a:rPr lang="en-US" dirty="0">
                <a:solidFill>
                  <a:schemeClr val="dk1"/>
                </a:solidFill>
                <a:latin typeface="Montserrat" charset="0"/>
                <a:ea typeface="Lato"/>
                <a:cs typeface="Lato"/>
                <a:sym typeface="Lato"/>
              </a:rPr>
              <a:t>With this implementation, we can reach a complete keyboard and mouse free computer</a:t>
            </a:r>
          </a:p>
        </p:txBody>
      </p:sp>
      <p:sp>
        <p:nvSpPr>
          <p:cNvPr id="2260" name="Google Shape;2260;p56"/>
          <p:cNvSpPr txBox="1"/>
          <p:nvPr/>
        </p:nvSpPr>
        <p:spPr>
          <a:xfrm>
            <a:off x="5430741" y="1383325"/>
            <a:ext cx="2761830" cy="38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GUI MANAGEMENT</a:t>
            </a:r>
            <a:endParaRPr sz="1800" dirty="0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261" name="Google Shape;2261;p56"/>
          <p:cNvSpPr txBox="1"/>
          <p:nvPr/>
        </p:nvSpPr>
        <p:spPr>
          <a:xfrm>
            <a:off x="5939624" y="3446695"/>
            <a:ext cx="2252947" cy="52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solidFill>
                  <a:schemeClr val="dk1"/>
                </a:solidFill>
                <a:latin typeface="Montserrat" charset="0"/>
                <a:ea typeface="Lato"/>
                <a:cs typeface="Lato"/>
                <a:sym typeface="Lato"/>
              </a:rPr>
              <a:t>The </a:t>
            </a:r>
            <a:r>
              <a:rPr lang="it-IT" dirty="0" err="1">
                <a:solidFill>
                  <a:schemeClr val="dk1"/>
                </a:solidFill>
                <a:latin typeface="Montserrat" charset="0"/>
                <a:ea typeface="Lato"/>
                <a:cs typeface="Lato"/>
                <a:sym typeface="Lato"/>
              </a:rPr>
              <a:t>aim</a:t>
            </a:r>
            <a:r>
              <a:rPr lang="it-IT" dirty="0">
                <a:solidFill>
                  <a:schemeClr val="dk1"/>
                </a:solidFill>
                <a:latin typeface="Montserrat" charset="0"/>
                <a:ea typeface="Lato"/>
                <a:cs typeface="Lato"/>
                <a:sym typeface="Lato"/>
              </a:rPr>
              <a:t> </a:t>
            </a:r>
            <a:r>
              <a:rPr lang="it-IT" dirty="0" err="1">
                <a:solidFill>
                  <a:schemeClr val="dk1"/>
                </a:solidFill>
                <a:latin typeface="Montserrat" charset="0"/>
                <a:ea typeface="Lato"/>
                <a:cs typeface="Lato"/>
                <a:sym typeface="Lato"/>
              </a:rPr>
              <a:t>is</a:t>
            </a:r>
            <a:r>
              <a:rPr lang="it-IT" dirty="0">
                <a:solidFill>
                  <a:schemeClr val="dk1"/>
                </a:solidFill>
                <a:latin typeface="Montserrat" charset="0"/>
                <a:ea typeface="Lato"/>
                <a:cs typeface="Lato"/>
                <a:sym typeface="Lato"/>
              </a:rPr>
              <a:t> </a:t>
            </a:r>
            <a:r>
              <a:rPr lang="it-IT" dirty="0" err="1">
                <a:solidFill>
                  <a:schemeClr val="dk1"/>
                </a:solidFill>
                <a:latin typeface="Montserrat" charset="0"/>
                <a:ea typeface="Lato"/>
                <a:cs typeface="Lato"/>
                <a:sym typeface="Lato"/>
              </a:rPr>
              <a:t>to</a:t>
            </a:r>
            <a:r>
              <a:rPr lang="it-IT" dirty="0">
                <a:solidFill>
                  <a:schemeClr val="dk1"/>
                </a:solidFill>
                <a:latin typeface="Montserrat" charset="0"/>
                <a:ea typeface="Lato"/>
                <a:cs typeface="Lato"/>
                <a:sym typeface="Lato"/>
              </a:rPr>
              <a:t> </a:t>
            </a:r>
            <a:r>
              <a:rPr lang="it-IT" dirty="0" err="1">
                <a:solidFill>
                  <a:schemeClr val="dk1"/>
                </a:solidFill>
                <a:latin typeface="Montserrat" charset="0"/>
                <a:ea typeface="Lato"/>
                <a:cs typeface="Lato"/>
                <a:sym typeface="Lato"/>
              </a:rPr>
              <a:t>extend</a:t>
            </a:r>
            <a:r>
              <a:rPr lang="it-IT" dirty="0">
                <a:solidFill>
                  <a:schemeClr val="dk1"/>
                </a:solidFill>
                <a:latin typeface="Montserrat" charset="0"/>
                <a:ea typeface="Lato"/>
                <a:cs typeface="Lato"/>
                <a:sym typeface="Lato"/>
              </a:rPr>
              <a:t> </a:t>
            </a:r>
            <a:r>
              <a:rPr lang="it-IT" dirty="0" err="1">
                <a:solidFill>
                  <a:schemeClr val="dk1"/>
                </a:solidFill>
                <a:latin typeface="Montserrat" charset="0"/>
                <a:ea typeface="Lato"/>
                <a:cs typeface="Lato"/>
                <a:sym typeface="Lato"/>
              </a:rPr>
              <a:t>this</a:t>
            </a:r>
            <a:r>
              <a:rPr lang="it-IT" dirty="0">
                <a:solidFill>
                  <a:schemeClr val="dk1"/>
                </a:solidFill>
                <a:latin typeface="Montserrat" charset="0"/>
                <a:ea typeface="Lato"/>
                <a:cs typeface="Lato"/>
                <a:sym typeface="Lato"/>
              </a:rPr>
              <a:t> </a:t>
            </a:r>
            <a:r>
              <a:rPr lang="it-IT" dirty="0" err="1">
                <a:solidFill>
                  <a:schemeClr val="dk1"/>
                </a:solidFill>
                <a:latin typeface="Montserrat" charset="0"/>
                <a:ea typeface="Lato"/>
                <a:cs typeface="Lato"/>
                <a:sym typeface="Lato"/>
              </a:rPr>
              <a:t>type</a:t>
            </a:r>
            <a:r>
              <a:rPr lang="it-IT" dirty="0">
                <a:solidFill>
                  <a:schemeClr val="dk1"/>
                </a:solidFill>
                <a:latin typeface="Montserrat" charset="0"/>
                <a:ea typeface="Lato"/>
                <a:cs typeface="Lato"/>
                <a:sym typeface="Lato"/>
              </a:rPr>
              <a:t> </a:t>
            </a:r>
            <a:r>
              <a:rPr lang="it-IT" dirty="0" err="1">
                <a:solidFill>
                  <a:schemeClr val="dk1"/>
                </a:solidFill>
                <a:latin typeface="Montserrat" charset="0"/>
                <a:ea typeface="Lato"/>
                <a:cs typeface="Lato"/>
                <a:sym typeface="Lato"/>
              </a:rPr>
              <a:t>of</a:t>
            </a:r>
            <a:r>
              <a:rPr lang="it-IT" dirty="0">
                <a:solidFill>
                  <a:schemeClr val="dk1"/>
                </a:solidFill>
                <a:latin typeface="Montserrat" charset="0"/>
                <a:ea typeface="Lato"/>
                <a:cs typeface="Lato"/>
                <a:sym typeface="Lato"/>
              </a:rPr>
              <a:t> </a:t>
            </a:r>
            <a:r>
              <a:rPr lang="it-IT" dirty="0" err="1">
                <a:solidFill>
                  <a:schemeClr val="dk1"/>
                </a:solidFill>
                <a:latin typeface="Montserrat" charset="0"/>
                <a:ea typeface="Lato"/>
                <a:cs typeface="Lato"/>
                <a:sym typeface="Lato"/>
              </a:rPr>
              <a:t>playing</a:t>
            </a:r>
            <a:r>
              <a:rPr lang="it-IT" dirty="0">
                <a:solidFill>
                  <a:schemeClr val="dk1"/>
                </a:solidFill>
                <a:latin typeface="Montserrat" charset="0"/>
                <a:ea typeface="Lato"/>
                <a:cs typeface="Lato"/>
                <a:sym typeface="Lato"/>
              </a:rPr>
              <a:t> </a:t>
            </a:r>
            <a:r>
              <a:rPr lang="it-IT" dirty="0" err="1">
                <a:solidFill>
                  <a:schemeClr val="dk1"/>
                </a:solidFill>
                <a:latin typeface="Montserrat" charset="0"/>
                <a:ea typeface="Lato"/>
                <a:cs typeface="Lato"/>
                <a:sym typeface="Lato"/>
              </a:rPr>
              <a:t>to</a:t>
            </a:r>
            <a:r>
              <a:rPr lang="it-IT" dirty="0">
                <a:solidFill>
                  <a:schemeClr val="dk1"/>
                </a:solidFill>
                <a:latin typeface="Montserrat" charset="0"/>
                <a:ea typeface="Lato"/>
                <a:cs typeface="Lato"/>
                <a:sym typeface="Lato"/>
              </a:rPr>
              <a:t> </a:t>
            </a:r>
            <a:r>
              <a:rPr lang="it-IT" dirty="0" err="1">
                <a:solidFill>
                  <a:schemeClr val="dk1"/>
                </a:solidFill>
                <a:latin typeface="Montserrat" charset="0"/>
                <a:ea typeface="Lato"/>
                <a:cs typeface="Lato"/>
                <a:sym typeface="Lato"/>
              </a:rPr>
              <a:t>other</a:t>
            </a:r>
            <a:r>
              <a:rPr lang="it-IT" dirty="0">
                <a:solidFill>
                  <a:schemeClr val="dk1"/>
                </a:solidFill>
                <a:latin typeface="Montserrat" charset="0"/>
                <a:ea typeface="Lato"/>
                <a:cs typeface="Lato"/>
                <a:sym typeface="Lato"/>
              </a:rPr>
              <a:t> computer </a:t>
            </a:r>
            <a:r>
              <a:rPr lang="it-IT" dirty="0" err="1">
                <a:solidFill>
                  <a:schemeClr val="dk1"/>
                </a:solidFill>
                <a:latin typeface="Montserrat" charset="0"/>
                <a:ea typeface="Lato"/>
                <a:cs typeface="Lato"/>
                <a:sym typeface="Lato"/>
              </a:rPr>
              <a:t>games</a:t>
            </a:r>
            <a:r>
              <a:rPr lang="it-IT" dirty="0">
                <a:solidFill>
                  <a:schemeClr val="dk1"/>
                </a:solidFill>
                <a:latin typeface="Montserrat" charset="0"/>
                <a:ea typeface="Lato"/>
                <a:cs typeface="Lato"/>
                <a:sym typeface="Lato"/>
              </a:rPr>
              <a:t>, </a:t>
            </a:r>
            <a:r>
              <a:rPr lang="it-IT" dirty="0" err="1">
                <a:solidFill>
                  <a:schemeClr val="dk1"/>
                </a:solidFill>
                <a:latin typeface="Montserrat" charset="0"/>
                <a:ea typeface="Lato"/>
                <a:cs typeface="Lato"/>
                <a:sym typeface="Lato"/>
              </a:rPr>
              <a:t>for</a:t>
            </a:r>
            <a:r>
              <a:rPr lang="it-IT" dirty="0">
                <a:solidFill>
                  <a:schemeClr val="dk1"/>
                </a:solidFill>
                <a:latin typeface="Montserrat" charset="0"/>
                <a:ea typeface="Lato"/>
                <a:cs typeface="Lato"/>
                <a:sym typeface="Lato"/>
              </a:rPr>
              <a:t> </a:t>
            </a:r>
            <a:r>
              <a:rPr lang="it-IT" dirty="0" err="1">
                <a:solidFill>
                  <a:schemeClr val="dk1"/>
                </a:solidFill>
                <a:latin typeface="Montserrat" charset="0"/>
                <a:ea typeface="Lato"/>
                <a:cs typeface="Lato"/>
                <a:sym typeface="Lato"/>
              </a:rPr>
              <a:t>example</a:t>
            </a:r>
            <a:r>
              <a:rPr lang="it-IT" dirty="0">
                <a:solidFill>
                  <a:schemeClr val="dk1"/>
                </a:solidFill>
                <a:latin typeface="Montserrat" charset="0"/>
                <a:ea typeface="Lato"/>
                <a:cs typeface="Lato"/>
                <a:sym typeface="Lato"/>
              </a:rPr>
              <a:t> </a:t>
            </a:r>
            <a:r>
              <a:rPr lang="it-IT" dirty="0" err="1">
                <a:solidFill>
                  <a:schemeClr val="dk1"/>
                </a:solidFill>
                <a:latin typeface="Montserrat" charset="0"/>
                <a:ea typeface="Lato"/>
                <a:cs typeface="Lato"/>
                <a:sym typeface="Lato"/>
              </a:rPr>
              <a:t>breakout</a:t>
            </a:r>
            <a:endParaRPr dirty="0">
              <a:solidFill>
                <a:schemeClr val="dk1"/>
              </a:solidFill>
              <a:latin typeface="Montserrat" charset="0"/>
              <a:ea typeface="Lato"/>
              <a:cs typeface="Lato"/>
              <a:sym typeface="Lato"/>
            </a:endParaRPr>
          </a:p>
        </p:txBody>
      </p:sp>
      <p:sp>
        <p:nvSpPr>
          <p:cNvPr id="2262" name="Google Shape;2262;p56"/>
          <p:cNvSpPr txBox="1"/>
          <p:nvPr/>
        </p:nvSpPr>
        <p:spPr>
          <a:xfrm>
            <a:off x="5844209" y="2996818"/>
            <a:ext cx="2348362" cy="38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NOT ONLY 2048</a:t>
            </a:r>
            <a:endParaRPr sz="1800" dirty="0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263" name="Google Shape;2263;p56"/>
          <p:cNvSpPr/>
          <p:nvPr/>
        </p:nvSpPr>
        <p:spPr>
          <a:xfrm>
            <a:off x="3607335" y="1549125"/>
            <a:ext cx="1659590" cy="971916"/>
          </a:xfrm>
          <a:custGeom>
            <a:avLst/>
            <a:gdLst/>
            <a:ahLst/>
            <a:cxnLst/>
            <a:rect l="l" t="t" r="r" b="b"/>
            <a:pathLst>
              <a:path w="140882" h="83480" extrusionOk="0">
                <a:moveTo>
                  <a:pt x="94471" y="0"/>
                </a:moveTo>
                <a:cubicBezTo>
                  <a:pt x="89972" y="0"/>
                  <a:pt x="85049" y="250"/>
                  <a:pt x="79665" y="784"/>
                </a:cubicBezTo>
                <a:cubicBezTo>
                  <a:pt x="0" y="8699"/>
                  <a:pt x="19934" y="83480"/>
                  <a:pt x="54701" y="83480"/>
                </a:cubicBezTo>
                <a:cubicBezTo>
                  <a:pt x="58827" y="83480"/>
                  <a:pt x="63162" y="82427"/>
                  <a:pt x="67564" y="80083"/>
                </a:cubicBezTo>
                <a:cubicBezTo>
                  <a:pt x="95555" y="65186"/>
                  <a:pt x="85915" y="57247"/>
                  <a:pt x="113026" y="55894"/>
                </a:cubicBezTo>
                <a:cubicBezTo>
                  <a:pt x="127672" y="55163"/>
                  <a:pt x="135887" y="43087"/>
                  <a:pt x="137842" y="33994"/>
                </a:cubicBezTo>
                <a:cubicBezTo>
                  <a:pt x="140882" y="19857"/>
                  <a:pt x="134603" y="0"/>
                  <a:pt x="9447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4" name="Google Shape;2264;p56"/>
          <p:cNvSpPr/>
          <p:nvPr/>
        </p:nvSpPr>
        <p:spPr>
          <a:xfrm>
            <a:off x="3402135" y="1981600"/>
            <a:ext cx="2294077" cy="1272924"/>
          </a:xfrm>
          <a:custGeom>
            <a:avLst/>
            <a:gdLst/>
            <a:ahLst/>
            <a:cxnLst/>
            <a:rect l="l" t="t" r="r" b="b"/>
            <a:pathLst>
              <a:path w="132529" h="75758" extrusionOk="0">
                <a:moveTo>
                  <a:pt x="35681" y="1"/>
                </a:moveTo>
                <a:cubicBezTo>
                  <a:pt x="28391" y="1"/>
                  <a:pt x="21714" y="3251"/>
                  <a:pt x="17602" y="6966"/>
                </a:cubicBezTo>
                <a:cubicBezTo>
                  <a:pt x="6338" y="17142"/>
                  <a:pt x="0" y="39095"/>
                  <a:pt x="43841" y="64496"/>
                </a:cubicBezTo>
                <a:cubicBezTo>
                  <a:pt x="57636" y="72490"/>
                  <a:pt x="69677" y="75757"/>
                  <a:pt x="79840" y="75757"/>
                </a:cubicBezTo>
                <a:cubicBezTo>
                  <a:pt x="123563" y="75757"/>
                  <a:pt x="132529" y="15282"/>
                  <a:pt x="96854" y="10434"/>
                </a:cubicBezTo>
                <a:cubicBezTo>
                  <a:pt x="91877" y="9757"/>
                  <a:pt x="87820" y="9515"/>
                  <a:pt x="84413" y="9515"/>
                </a:cubicBezTo>
                <a:cubicBezTo>
                  <a:pt x="75850" y="9515"/>
                  <a:pt x="71389" y="11044"/>
                  <a:pt x="66742" y="11044"/>
                </a:cubicBezTo>
                <a:cubicBezTo>
                  <a:pt x="62219" y="11044"/>
                  <a:pt x="57519" y="9596"/>
                  <a:pt x="48690" y="3882"/>
                </a:cubicBezTo>
                <a:cubicBezTo>
                  <a:pt x="44404" y="1110"/>
                  <a:pt x="39938" y="1"/>
                  <a:pt x="35681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5" name="Google Shape;2265;p56"/>
          <p:cNvSpPr/>
          <p:nvPr/>
        </p:nvSpPr>
        <p:spPr>
          <a:xfrm>
            <a:off x="3214698" y="2692922"/>
            <a:ext cx="2801467" cy="1461306"/>
          </a:xfrm>
          <a:custGeom>
            <a:avLst/>
            <a:gdLst/>
            <a:ahLst/>
            <a:cxnLst/>
            <a:rect l="l" t="t" r="r" b="b"/>
            <a:pathLst>
              <a:path w="128434" h="70095" extrusionOk="0">
                <a:moveTo>
                  <a:pt x="89313" y="0"/>
                </a:moveTo>
                <a:cubicBezTo>
                  <a:pt x="87846" y="0"/>
                  <a:pt x="86325" y="120"/>
                  <a:pt x="84751" y="369"/>
                </a:cubicBezTo>
                <a:cubicBezTo>
                  <a:pt x="62519" y="3888"/>
                  <a:pt x="60490" y="10445"/>
                  <a:pt x="50383" y="10445"/>
                </a:cubicBezTo>
                <a:cubicBezTo>
                  <a:pt x="47051" y="10445"/>
                  <a:pt x="42841" y="9732"/>
                  <a:pt x="36739" y="7963"/>
                </a:cubicBezTo>
                <a:cubicBezTo>
                  <a:pt x="34405" y="7286"/>
                  <a:pt x="32140" y="6983"/>
                  <a:pt x="29967" y="6983"/>
                </a:cubicBezTo>
                <a:cubicBezTo>
                  <a:pt x="19766" y="6983"/>
                  <a:pt x="11601" y="13674"/>
                  <a:pt x="7855" y="19867"/>
                </a:cubicBezTo>
                <a:cubicBezTo>
                  <a:pt x="0" y="32856"/>
                  <a:pt x="251" y="55703"/>
                  <a:pt x="49548" y="67407"/>
                </a:cubicBezTo>
                <a:cubicBezTo>
                  <a:pt x="57352" y="69259"/>
                  <a:pt x="64386" y="70094"/>
                  <a:pt x="70689" y="70094"/>
                </a:cubicBezTo>
                <a:cubicBezTo>
                  <a:pt x="128434" y="70094"/>
                  <a:pt x="124821" y="0"/>
                  <a:pt x="8931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CasellaDiTesto 17"/>
          <p:cNvSpPr txBox="1"/>
          <p:nvPr/>
        </p:nvSpPr>
        <p:spPr>
          <a:xfrm>
            <a:off x="906448" y="2647785"/>
            <a:ext cx="231383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latin typeface="Montserrat" charset="0"/>
              </a:rPr>
              <a:t>We</a:t>
            </a:r>
            <a:r>
              <a:rPr lang="it-IT" dirty="0">
                <a:latin typeface="Montserrat" charset="0"/>
              </a:rPr>
              <a:t> </a:t>
            </a:r>
            <a:r>
              <a:rPr lang="it-IT" dirty="0" err="1">
                <a:latin typeface="Montserrat" charset="0"/>
              </a:rPr>
              <a:t>would</a:t>
            </a:r>
            <a:r>
              <a:rPr lang="it-IT" dirty="0">
                <a:latin typeface="Montserrat" charset="0"/>
              </a:rPr>
              <a:t> </a:t>
            </a:r>
            <a:r>
              <a:rPr lang="it-IT" dirty="0" err="1">
                <a:latin typeface="Montserrat" charset="0"/>
              </a:rPr>
              <a:t>also</a:t>
            </a:r>
            <a:r>
              <a:rPr lang="it-IT" dirty="0">
                <a:latin typeface="Montserrat" charset="0"/>
              </a:rPr>
              <a:t> </a:t>
            </a:r>
            <a:r>
              <a:rPr lang="it-IT" dirty="0" err="1">
                <a:latin typeface="Montserrat" charset="0"/>
              </a:rPr>
              <a:t>like</a:t>
            </a:r>
            <a:r>
              <a:rPr lang="it-IT" dirty="0">
                <a:latin typeface="Montserrat" charset="0"/>
              </a:rPr>
              <a:t> </a:t>
            </a:r>
            <a:r>
              <a:rPr lang="it-IT" dirty="0" err="1">
                <a:latin typeface="Montserrat" charset="0"/>
              </a:rPr>
              <a:t>to</a:t>
            </a:r>
            <a:r>
              <a:rPr lang="it-IT" dirty="0">
                <a:latin typeface="Montserrat" charset="0"/>
              </a:rPr>
              <a:t> </a:t>
            </a:r>
            <a:r>
              <a:rPr lang="it-IT" dirty="0" err="1">
                <a:latin typeface="Montserrat" charset="0"/>
              </a:rPr>
              <a:t>extend</a:t>
            </a:r>
            <a:r>
              <a:rPr lang="it-IT" dirty="0">
                <a:latin typeface="Montserrat" charset="0"/>
              </a:rPr>
              <a:t> the format </a:t>
            </a:r>
            <a:r>
              <a:rPr lang="it-IT" dirty="0" err="1">
                <a:latin typeface="Montserrat" charset="0"/>
              </a:rPr>
              <a:t>to</a:t>
            </a:r>
            <a:r>
              <a:rPr lang="it-IT" dirty="0">
                <a:latin typeface="Montserrat" charset="0"/>
              </a:rPr>
              <a:t> multiplayer </a:t>
            </a:r>
            <a:r>
              <a:rPr lang="it-IT" dirty="0" err="1">
                <a:latin typeface="Montserrat" charset="0"/>
              </a:rPr>
              <a:t>games</a:t>
            </a:r>
            <a:r>
              <a:rPr lang="it-IT" dirty="0">
                <a:latin typeface="Montserrat" charset="0"/>
              </a:rPr>
              <a:t>, </a:t>
            </a:r>
            <a:r>
              <a:rPr lang="it-IT" dirty="0" err="1">
                <a:latin typeface="Montserrat" charset="0"/>
              </a:rPr>
              <a:t>like</a:t>
            </a:r>
            <a:r>
              <a:rPr lang="it-IT" dirty="0">
                <a:latin typeface="Montserrat" charset="0"/>
              </a:rPr>
              <a:t> </a:t>
            </a:r>
            <a:r>
              <a:rPr lang="it-IT" dirty="0" err="1">
                <a:latin typeface="Montserrat" charset="0"/>
              </a:rPr>
              <a:t>tic-tac-toe</a:t>
            </a:r>
            <a:endParaRPr lang="it-IT" dirty="0">
              <a:latin typeface="Montserrat" charset="0"/>
            </a:endParaRPr>
          </a:p>
        </p:txBody>
      </p:sp>
    </p:spTree>
  </p:cSld>
  <p:clrMapOvr>
    <a:masterClrMapping/>
  </p:clrMapOvr>
  <p:transition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6" name="Google Shape;2356;p61"/>
          <p:cNvSpPr txBox="1">
            <a:spLocks noGrp="1"/>
          </p:cNvSpPr>
          <p:nvPr>
            <p:ph type="title"/>
          </p:nvPr>
        </p:nvSpPr>
        <p:spPr>
          <a:xfrm>
            <a:off x="1377175" y="2098650"/>
            <a:ext cx="6389700" cy="6240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 YOU</a:t>
            </a:r>
            <a:endParaRPr b="1" dirty="0"/>
          </a:p>
        </p:txBody>
      </p:sp>
      <p:sp>
        <p:nvSpPr>
          <p:cNvPr id="2357" name="Google Shape;2357;p61"/>
          <p:cNvSpPr txBox="1">
            <a:spLocks noGrp="1"/>
          </p:cNvSpPr>
          <p:nvPr>
            <p:ph type="body" idx="1"/>
          </p:nvPr>
        </p:nvSpPr>
        <p:spPr>
          <a:xfrm>
            <a:off x="2141275" y="2908400"/>
            <a:ext cx="4861500" cy="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800" b="1" dirty="0">
                <a:latin typeface="Montserrat" charset="0"/>
              </a:rPr>
              <a:t>FOR YOUR ATTENTION!</a:t>
            </a:r>
            <a:endParaRPr sz="2800" b="1" dirty="0">
              <a:latin typeface="Montserrat" charset="0"/>
            </a:endParaRPr>
          </a:p>
        </p:txBody>
      </p:sp>
      <p:sp>
        <p:nvSpPr>
          <p:cNvPr id="9" name="Google Shape;2484;p64"/>
          <p:cNvSpPr/>
          <p:nvPr/>
        </p:nvSpPr>
        <p:spPr>
          <a:xfrm rot="18116638">
            <a:off x="66219" y="366951"/>
            <a:ext cx="1374914" cy="919077"/>
          </a:xfrm>
          <a:custGeom>
            <a:avLst/>
            <a:gdLst/>
            <a:ahLst/>
            <a:cxnLst/>
            <a:rect l="l" t="t" r="r" b="b"/>
            <a:pathLst>
              <a:path w="14676" h="16379" extrusionOk="0">
                <a:moveTo>
                  <a:pt x="7560" y="1"/>
                </a:moveTo>
                <a:cubicBezTo>
                  <a:pt x="3283" y="1"/>
                  <a:pt x="0" y="8178"/>
                  <a:pt x="2476" y="12988"/>
                </a:cubicBezTo>
                <a:cubicBezTo>
                  <a:pt x="3703" y="15375"/>
                  <a:pt x="6008" y="16379"/>
                  <a:pt x="8201" y="16379"/>
                </a:cubicBezTo>
                <a:cubicBezTo>
                  <a:pt x="10559" y="16379"/>
                  <a:pt x="12790" y="15223"/>
                  <a:pt x="13430" y="13366"/>
                </a:cubicBezTo>
                <a:cubicBezTo>
                  <a:pt x="14675" y="9777"/>
                  <a:pt x="13214" y="571"/>
                  <a:pt x="7908" y="20"/>
                </a:cubicBezTo>
                <a:cubicBezTo>
                  <a:pt x="7791" y="5"/>
                  <a:pt x="7677" y="1"/>
                  <a:pt x="756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CasellaDiTesto 9"/>
          <p:cNvSpPr txBox="1"/>
          <p:nvPr/>
        </p:nvSpPr>
        <p:spPr>
          <a:xfrm rot="19715792">
            <a:off x="349052" y="581609"/>
            <a:ext cx="9067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>
                <a:solidFill>
                  <a:srgbClr val="FFFFFF"/>
                </a:solidFill>
                <a:latin typeface="Montserrat" charset="0"/>
              </a:rPr>
              <a:t>2048</a:t>
            </a:r>
            <a:endParaRPr lang="it-IT" sz="1600" b="1" dirty="0">
              <a:solidFill>
                <a:srgbClr val="FFFFFF"/>
              </a:solidFill>
              <a:latin typeface="Montserrat" charset="0"/>
            </a:endParaRPr>
          </a:p>
        </p:txBody>
      </p:sp>
      <p:sp>
        <p:nvSpPr>
          <p:cNvPr id="13" name="Google Shape;2487;p64"/>
          <p:cNvSpPr/>
          <p:nvPr/>
        </p:nvSpPr>
        <p:spPr>
          <a:xfrm rot="6744261">
            <a:off x="8252871" y="4356168"/>
            <a:ext cx="543216" cy="363100"/>
          </a:xfrm>
          <a:custGeom>
            <a:avLst/>
            <a:gdLst/>
            <a:ahLst/>
            <a:cxnLst/>
            <a:rect l="l" t="t" r="r" b="b"/>
            <a:pathLst>
              <a:path w="14676" h="16379" extrusionOk="0">
                <a:moveTo>
                  <a:pt x="7560" y="1"/>
                </a:moveTo>
                <a:cubicBezTo>
                  <a:pt x="3283" y="1"/>
                  <a:pt x="0" y="8178"/>
                  <a:pt x="2476" y="12988"/>
                </a:cubicBezTo>
                <a:cubicBezTo>
                  <a:pt x="3703" y="15375"/>
                  <a:pt x="6008" y="16379"/>
                  <a:pt x="8201" y="16379"/>
                </a:cubicBezTo>
                <a:cubicBezTo>
                  <a:pt x="10559" y="16379"/>
                  <a:pt x="12790" y="15223"/>
                  <a:pt x="13430" y="13366"/>
                </a:cubicBezTo>
                <a:cubicBezTo>
                  <a:pt x="14675" y="9777"/>
                  <a:pt x="13214" y="571"/>
                  <a:pt x="7908" y="20"/>
                </a:cubicBezTo>
                <a:cubicBezTo>
                  <a:pt x="7791" y="5"/>
                  <a:pt x="7677" y="1"/>
                  <a:pt x="756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					</a:t>
            </a:r>
            <a:endParaRPr/>
          </a:p>
        </p:txBody>
      </p:sp>
    </p:spTree>
  </p:cSld>
  <p:clrMapOvr>
    <a:masterClrMapping/>
  </p:clrMapOvr>
  <p:transition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1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35" name="Google Shape;1835;p40"/>
          <p:cNvGrpSpPr/>
          <p:nvPr/>
        </p:nvGrpSpPr>
        <p:grpSpPr>
          <a:xfrm>
            <a:off x="6808298" y="1810008"/>
            <a:ext cx="1114593" cy="938680"/>
            <a:chOff x="6808298" y="1782685"/>
            <a:chExt cx="1114593" cy="938680"/>
          </a:xfrm>
        </p:grpSpPr>
        <p:sp>
          <p:nvSpPr>
            <p:cNvPr id="1836" name="Google Shape;1836;p40"/>
            <p:cNvSpPr/>
            <p:nvPr/>
          </p:nvSpPr>
          <p:spPr>
            <a:xfrm>
              <a:off x="6878730" y="1782685"/>
              <a:ext cx="1044161" cy="938680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40"/>
            <p:cNvSpPr/>
            <p:nvPr/>
          </p:nvSpPr>
          <p:spPr>
            <a:xfrm>
              <a:off x="6808298" y="1782685"/>
              <a:ext cx="1044161" cy="938680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38" name="Google Shape;1838;p40"/>
          <p:cNvSpPr txBox="1">
            <a:spLocks noGrp="1"/>
          </p:cNvSpPr>
          <p:nvPr>
            <p:ph type="title"/>
          </p:nvPr>
        </p:nvSpPr>
        <p:spPr>
          <a:xfrm>
            <a:off x="914400" y="505910"/>
            <a:ext cx="73152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OVERVIEW</a:t>
            </a:r>
            <a:endParaRPr dirty="0"/>
          </a:p>
        </p:txBody>
      </p:sp>
      <p:grpSp>
        <p:nvGrpSpPr>
          <p:cNvPr id="1839" name="Google Shape;1839;p40"/>
          <p:cNvGrpSpPr/>
          <p:nvPr/>
        </p:nvGrpSpPr>
        <p:grpSpPr>
          <a:xfrm>
            <a:off x="4804635" y="1629089"/>
            <a:ext cx="1450354" cy="1399636"/>
            <a:chOff x="4804635" y="1629089"/>
            <a:chExt cx="1450354" cy="1399636"/>
          </a:xfrm>
        </p:grpSpPr>
        <p:sp>
          <p:nvSpPr>
            <p:cNvPr id="1840" name="Google Shape;1840;p40"/>
            <p:cNvSpPr/>
            <p:nvPr/>
          </p:nvSpPr>
          <p:spPr>
            <a:xfrm rot="-7643915">
              <a:off x="5042940" y="1859560"/>
              <a:ext cx="1044176" cy="938696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40"/>
            <p:cNvSpPr/>
            <p:nvPr/>
          </p:nvSpPr>
          <p:spPr>
            <a:xfrm rot="-7643915">
              <a:off x="4972508" y="1859560"/>
              <a:ext cx="1044176" cy="938696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42" name="Google Shape;1842;p40"/>
          <p:cNvGrpSpPr/>
          <p:nvPr/>
        </p:nvGrpSpPr>
        <p:grpSpPr>
          <a:xfrm>
            <a:off x="3034480" y="1665965"/>
            <a:ext cx="1319098" cy="1173478"/>
            <a:chOff x="3034480" y="1665965"/>
            <a:chExt cx="1319098" cy="1173478"/>
          </a:xfrm>
        </p:grpSpPr>
        <p:sp>
          <p:nvSpPr>
            <p:cNvPr id="1843" name="Google Shape;1843;p40"/>
            <p:cNvSpPr/>
            <p:nvPr/>
          </p:nvSpPr>
          <p:spPr>
            <a:xfrm rot="884392">
              <a:off x="3207154" y="1783354"/>
              <a:ext cx="1044182" cy="938701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40"/>
            <p:cNvSpPr/>
            <p:nvPr/>
          </p:nvSpPr>
          <p:spPr>
            <a:xfrm rot="884392">
              <a:off x="3136722" y="1783354"/>
              <a:ext cx="1044182" cy="938701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45" name="Google Shape;1845;p40"/>
          <p:cNvGrpSpPr/>
          <p:nvPr/>
        </p:nvGrpSpPr>
        <p:grpSpPr>
          <a:xfrm>
            <a:off x="1300950" y="1803381"/>
            <a:ext cx="1114593" cy="945970"/>
            <a:chOff x="1300950" y="1776058"/>
            <a:chExt cx="1114593" cy="945970"/>
          </a:xfrm>
        </p:grpSpPr>
        <p:sp>
          <p:nvSpPr>
            <p:cNvPr id="1846" name="Google Shape;1846;p40"/>
            <p:cNvSpPr/>
            <p:nvPr/>
          </p:nvSpPr>
          <p:spPr>
            <a:xfrm>
              <a:off x="1371381" y="1776058"/>
              <a:ext cx="1044161" cy="938680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40"/>
            <p:cNvSpPr/>
            <p:nvPr/>
          </p:nvSpPr>
          <p:spPr>
            <a:xfrm>
              <a:off x="1300950" y="1783348"/>
              <a:ext cx="1044161" cy="938680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48" name="Google Shape;1848;p40"/>
          <p:cNvSpPr txBox="1">
            <a:spLocks noGrp="1"/>
          </p:cNvSpPr>
          <p:nvPr>
            <p:ph type="subTitle" idx="15"/>
          </p:nvPr>
        </p:nvSpPr>
        <p:spPr>
          <a:xfrm>
            <a:off x="6690352" y="3349457"/>
            <a:ext cx="16458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>
                <a:latin typeface="Montserrat" charset="0"/>
              </a:rPr>
              <a:t>Showing the final output of the project</a:t>
            </a:r>
          </a:p>
        </p:txBody>
      </p:sp>
      <p:sp>
        <p:nvSpPr>
          <p:cNvPr id="1849" name="Google Shape;1849;p40"/>
          <p:cNvSpPr txBox="1">
            <a:spLocks noGrp="1"/>
          </p:cNvSpPr>
          <p:nvPr>
            <p:ph type="subTitle" idx="8"/>
          </p:nvPr>
        </p:nvSpPr>
        <p:spPr>
          <a:xfrm>
            <a:off x="6507478" y="2943125"/>
            <a:ext cx="1925321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THE OUTPUT</a:t>
            </a:r>
            <a:endParaRPr dirty="0"/>
          </a:p>
        </p:txBody>
      </p:sp>
      <p:sp>
        <p:nvSpPr>
          <p:cNvPr id="1850" name="Google Shape;1850;p40"/>
          <p:cNvSpPr txBox="1">
            <a:spLocks noGrp="1"/>
          </p:cNvSpPr>
          <p:nvPr>
            <p:ph type="subTitle" idx="6"/>
          </p:nvPr>
        </p:nvSpPr>
        <p:spPr>
          <a:xfrm>
            <a:off x="2835913" y="2943125"/>
            <a:ext cx="16458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THE HANDS</a:t>
            </a:r>
            <a:endParaRPr dirty="0"/>
          </a:p>
        </p:txBody>
      </p:sp>
      <p:sp>
        <p:nvSpPr>
          <p:cNvPr id="1851" name="Google Shape;1851;p40"/>
          <p:cNvSpPr txBox="1">
            <a:spLocks noGrp="1"/>
          </p:cNvSpPr>
          <p:nvPr>
            <p:ph type="subTitle" idx="1"/>
          </p:nvPr>
        </p:nvSpPr>
        <p:spPr>
          <a:xfrm>
            <a:off x="1000130" y="2943125"/>
            <a:ext cx="16458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it-IT" dirty="0"/>
              <a:t>THE GAME</a:t>
            </a:r>
            <a:endParaRPr dirty="0"/>
          </a:p>
        </p:txBody>
      </p:sp>
      <p:sp>
        <p:nvSpPr>
          <p:cNvPr id="1852" name="Google Shape;1852;p40"/>
          <p:cNvSpPr txBox="1">
            <a:spLocks noGrp="1"/>
          </p:cNvSpPr>
          <p:nvPr>
            <p:ph type="subTitle" idx="7"/>
          </p:nvPr>
        </p:nvSpPr>
        <p:spPr>
          <a:xfrm>
            <a:off x="4510822" y="2943125"/>
            <a:ext cx="2059305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THE GESTURES</a:t>
            </a:r>
            <a:endParaRPr dirty="0"/>
          </a:p>
        </p:txBody>
      </p:sp>
      <p:sp>
        <p:nvSpPr>
          <p:cNvPr id="1853" name="Google Shape;1853;p40"/>
          <p:cNvSpPr txBox="1">
            <a:spLocks noGrp="1"/>
          </p:cNvSpPr>
          <p:nvPr>
            <p:ph type="title" idx="2"/>
          </p:nvPr>
        </p:nvSpPr>
        <p:spPr>
          <a:xfrm>
            <a:off x="2973013" y="2023455"/>
            <a:ext cx="13716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854" name="Google Shape;1854;p40"/>
          <p:cNvSpPr txBox="1">
            <a:spLocks noGrp="1"/>
          </p:cNvSpPr>
          <p:nvPr>
            <p:ph type="title" idx="5"/>
          </p:nvPr>
        </p:nvSpPr>
        <p:spPr>
          <a:xfrm>
            <a:off x="4808796" y="2023455"/>
            <a:ext cx="13716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855" name="Google Shape;1855;p40"/>
          <p:cNvSpPr txBox="1">
            <a:spLocks noGrp="1"/>
          </p:cNvSpPr>
          <p:nvPr>
            <p:ph type="title" idx="3"/>
          </p:nvPr>
        </p:nvSpPr>
        <p:spPr>
          <a:xfrm>
            <a:off x="1137230" y="2023455"/>
            <a:ext cx="13716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856" name="Google Shape;1856;p40"/>
          <p:cNvSpPr txBox="1">
            <a:spLocks noGrp="1"/>
          </p:cNvSpPr>
          <p:nvPr>
            <p:ph type="title" idx="4"/>
          </p:nvPr>
        </p:nvSpPr>
        <p:spPr>
          <a:xfrm>
            <a:off x="6644579" y="2023455"/>
            <a:ext cx="13716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857" name="Google Shape;1857;p40"/>
          <p:cNvSpPr txBox="1">
            <a:spLocks noGrp="1"/>
          </p:cNvSpPr>
          <p:nvPr>
            <p:ph type="subTitle" idx="9"/>
          </p:nvPr>
        </p:nvSpPr>
        <p:spPr>
          <a:xfrm>
            <a:off x="1000130" y="3349457"/>
            <a:ext cx="16458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>
                <a:latin typeface="Montserrat" charset="0"/>
              </a:rPr>
              <a:t>The main rules of the game 2048</a:t>
            </a:r>
            <a:endParaRPr dirty="0">
              <a:latin typeface="Montserrat" charset="0"/>
            </a:endParaRPr>
          </a:p>
        </p:txBody>
      </p:sp>
      <p:sp>
        <p:nvSpPr>
          <p:cNvPr id="1858" name="Google Shape;1858;p40"/>
          <p:cNvSpPr txBox="1">
            <a:spLocks noGrp="1"/>
          </p:cNvSpPr>
          <p:nvPr>
            <p:ph type="subTitle" idx="13"/>
          </p:nvPr>
        </p:nvSpPr>
        <p:spPr>
          <a:xfrm>
            <a:off x="2835913" y="3349457"/>
            <a:ext cx="16458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it-IT" dirty="0">
                <a:latin typeface="Montserrat" charset="0"/>
              </a:rPr>
              <a:t>The </a:t>
            </a:r>
            <a:r>
              <a:rPr lang="it-IT" dirty="0" err="1">
                <a:latin typeface="Montserrat" charset="0"/>
              </a:rPr>
              <a:t>libraries</a:t>
            </a:r>
            <a:r>
              <a:rPr lang="it-IT" dirty="0">
                <a:latin typeface="Montserrat" charset="0"/>
              </a:rPr>
              <a:t> </a:t>
            </a:r>
            <a:r>
              <a:rPr lang="it-IT" dirty="0" err="1">
                <a:latin typeface="Montserrat" charset="0"/>
              </a:rPr>
              <a:t>used</a:t>
            </a:r>
            <a:r>
              <a:rPr lang="it-IT" dirty="0">
                <a:latin typeface="Montserrat" charset="0"/>
              </a:rPr>
              <a:t> </a:t>
            </a:r>
            <a:r>
              <a:rPr lang="it-IT" dirty="0" err="1">
                <a:latin typeface="Montserrat" charset="0"/>
              </a:rPr>
              <a:t>for</a:t>
            </a:r>
            <a:r>
              <a:rPr lang="it-IT" dirty="0">
                <a:latin typeface="Montserrat" charset="0"/>
              </a:rPr>
              <a:t> </a:t>
            </a:r>
            <a:r>
              <a:rPr lang="it-IT" dirty="0" err="1">
                <a:latin typeface="Montserrat" charset="0"/>
              </a:rPr>
              <a:t>hand</a:t>
            </a:r>
            <a:r>
              <a:rPr lang="it-IT" dirty="0">
                <a:latin typeface="Montserrat" charset="0"/>
              </a:rPr>
              <a:t> detection</a:t>
            </a:r>
            <a:endParaRPr dirty="0">
              <a:latin typeface="Montserrat" charset="0"/>
            </a:endParaRPr>
          </a:p>
        </p:txBody>
      </p:sp>
      <p:sp>
        <p:nvSpPr>
          <p:cNvPr id="1859" name="Google Shape;1859;p40"/>
          <p:cNvSpPr txBox="1">
            <a:spLocks noGrp="1"/>
          </p:cNvSpPr>
          <p:nvPr>
            <p:ph type="subTitle" idx="14"/>
          </p:nvPr>
        </p:nvSpPr>
        <p:spPr>
          <a:xfrm>
            <a:off x="4727353" y="3349457"/>
            <a:ext cx="16458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>
                <a:latin typeface="Montserrat" charset="0"/>
              </a:rPr>
              <a:t>Translating gestures into commands</a:t>
            </a:r>
            <a:endParaRPr dirty="0">
              <a:latin typeface="Montserrat" charset="0"/>
            </a:endParaRPr>
          </a:p>
        </p:txBody>
      </p:sp>
    </p:spTree>
  </p:cSld>
  <p:clrMapOvr>
    <a:masterClrMapping/>
  </p:clrMapOvr>
  <p:transition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4" name="Google Shape;1864;p41"/>
          <p:cNvSpPr txBox="1">
            <a:spLocks noGrp="1"/>
          </p:cNvSpPr>
          <p:nvPr>
            <p:ph type="title" idx="2"/>
          </p:nvPr>
        </p:nvSpPr>
        <p:spPr>
          <a:xfrm>
            <a:off x="4706366" y="1686139"/>
            <a:ext cx="3734100" cy="62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865" name="Google Shape;1865;p41"/>
          <p:cNvSpPr txBox="1">
            <a:spLocks noGrp="1"/>
          </p:cNvSpPr>
          <p:nvPr>
            <p:ph type="subTitle" idx="1"/>
          </p:nvPr>
        </p:nvSpPr>
        <p:spPr>
          <a:xfrm flipH="1">
            <a:off x="3141283" y="2912931"/>
            <a:ext cx="7299900" cy="3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Montserrat" charset="0"/>
              </a:rPr>
              <a:t>Main rules and implementation</a:t>
            </a:r>
            <a:endParaRPr dirty="0">
              <a:latin typeface="Montserrat" charset="0"/>
            </a:endParaRPr>
          </a:p>
        </p:txBody>
      </p:sp>
      <p:sp>
        <p:nvSpPr>
          <p:cNvPr id="1866" name="Google Shape;1866;p41"/>
          <p:cNvSpPr txBox="1">
            <a:spLocks noGrp="1"/>
          </p:cNvSpPr>
          <p:nvPr>
            <p:ph type="ctrTitle"/>
          </p:nvPr>
        </p:nvSpPr>
        <p:spPr>
          <a:xfrm flipH="1">
            <a:off x="3013980" y="2402151"/>
            <a:ext cx="7299900" cy="50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GAME</a:t>
            </a:r>
            <a:endParaRPr dirty="0"/>
          </a:p>
        </p:txBody>
      </p:sp>
      <p:pic>
        <p:nvPicPr>
          <p:cNvPr id="97282" name="Picture 2" descr="20 (Slightly) Different 2048 Versions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10712" y="1642535"/>
            <a:ext cx="2513019" cy="3132667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</p:cSld>
  <p:clrMapOvr>
    <a:masterClrMapping/>
  </p:clrMapOvr>
  <p:transition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6" name="Google Shape;1816;p39"/>
          <p:cNvSpPr txBox="1">
            <a:spLocks noGrp="1"/>
          </p:cNvSpPr>
          <p:nvPr>
            <p:ph type="title"/>
          </p:nvPr>
        </p:nvSpPr>
        <p:spPr>
          <a:xfrm>
            <a:off x="490577" y="361400"/>
            <a:ext cx="73152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HOW TO PLAY 2048</a:t>
            </a:r>
            <a:endParaRPr dirty="0"/>
          </a:p>
        </p:txBody>
      </p:sp>
      <p:sp>
        <p:nvSpPr>
          <p:cNvPr id="1817" name="Google Shape;1817;p39"/>
          <p:cNvSpPr/>
          <p:nvPr/>
        </p:nvSpPr>
        <p:spPr>
          <a:xfrm>
            <a:off x="3624218" y="5288087"/>
            <a:ext cx="44358" cy="57939"/>
          </a:xfrm>
          <a:custGeom>
            <a:avLst/>
            <a:gdLst/>
            <a:ahLst/>
            <a:cxnLst/>
            <a:rect l="l" t="t" r="r" b="b"/>
            <a:pathLst>
              <a:path w="712" h="930" extrusionOk="0">
                <a:moveTo>
                  <a:pt x="212" y="0"/>
                </a:moveTo>
                <a:lnTo>
                  <a:pt x="0" y="217"/>
                </a:lnTo>
                <a:lnTo>
                  <a:pt x="712" y="929"/>
                </a:lnTo>
                <a:cubicBezTo>
                  <a:pt x="697" y="770"/>
                  <a:pt x="684" y="613"/>
                  <a:pt x="669" y="453"/>
                </a:cubicBezTo>
                <a:lnTo>
                  <a:pt x="212" y="0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8" name="Google Shape;1818;p39"/>
          <p:cNvSpPr/>
          <p:nvPr/>
        </p:nvSpPr>
        <p:spPr>
          <a:xfrm>
            <a:off x="3621788" y="5285720"/>
            <a:ext cx="15637" cy="15949"/>
          </a:xfrm>
          <a:custGeom>
            <a:avLst/>
            <a:gdLst/>
            <a:ahLst/>
            <a:cxnLst/>
            <a:rect l="l" t="t" r="r" b="b"/>
            <a:pathLst>
              <a:path w="251" h="256" extrusionOk="0">
                <a:moveTo>
                  <a:pt x="213" y="1"/>
                </a:moveTo>
                <a:lnTo>
                  <a:pt x="1" y="218"/>
                </a:lnTo>
                <a:lnTo>
                  <a:pt x="39" y="255"/>
                </a:lnTo>
                <a:lnTo>
                  <a:pt x="251" y="38"/>
                </a:lnTo>
                <a:lnTo>
                  <a:pt x="213" y="1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9" name="Google Shape;1819;p39"/>
          <p:cNvSpPr/>
          <p:nvPr/>
        </p:nvSpPr>
        <p:spPr>
          <a:xfrm>
            <a:off x="3619483" y="5283414"/>
            <a:ext cx="15637" cy="15886"/>
          </a:xfrm>
          <a:custGeom>
            <a:avLst/>
            <a:gdLst/>
            <a:ahLst/>
            <a:cxnLst/>
            <a:rect l="l" t="t" r="r" b="b"/>
            <a:pathLst>
              <a:path w="251" h="255" extrusionOk="0">
                <a:moveTo>
                  <a:pt x="213" y="0"/>
                </a:moveTo>
                <a:lnTo>
                  <a:pt x="0" y="216"/>
                </a:lnTo>
                <a:lnTo>
                  <a:pt x="38" y="255"/>
                </a:lnTo>
                <a:lnTo>
                  <a:pt x="250" y="38"/>
                </a:lnTo>
                <a:lnTo>
                  <a:pt x="213" y="0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0" name="Google Shape;1820;p39"/>
          <p:cNvSpPr/>
          <p:nvPr/>
        </p:nvSpPr>
        <p:spPr>
          <a:xfrm>
            <a:off x="2278548" y="5288087"/>
            <a:ext cx="335672" cy="324396"/>
          </a:xfrm>
          <a:custGeom>
            <a:avLst/>
            <a:gdLst/>
            <a:ahLst/>
            <a:cxnLst/>
            <a:rect l="l" t="t" r="r" b="b"/>
            <a:pathLst>
              <a:path w="5388" h="5207" extrusionOk="0">
                <a:moveTo>
                  <a:pt x="218" y="0"/>
                </a:moveTo>
                <a:lnTo>
                  <a:pt x="1" y="217"/>
                </a:lnTo>
                <a:lnTo>
                  <a:pt x="4995" y="5206"/>
                </a:lnTo>
                <a:cubicBezTo>
                  <a:pt x="5122" y="5193"/>
                  <a:pt x="5255" y="5178"/>
                  <a:pt x="5387" y="5169"/>
                </a:cubicBezTo>
                <a:lnTo>
                  <a:pt x="218" y="0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1" name="Google Shape;1821;p39"/>
          <p:cNvSpPr/>
          <p:nvPr/>
        </p:nvSpPr>
        <p:spPr>
          <a:xfrm>
            <a:off x="2276243" y="5299239"/>
            <a:ext cx="62" cy="6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2" name="Google Shape;1822;p39"/>
          <p:cNvSpPr/>
          <p:nvPr/>
        </p:nvSpPr>
        <p:spPr>
          <a:xfrm>
            <a:off x="2276243" y="5299239"/>
            <a:ext cx="2367" cy="2430"/>
          </a:xfrm>
          <a:custGeom>
            <a:avLst/>
            <a:gdLst/>
            <a:ahLst/>
            <a:cxnLst/>
            <a:rect l="l" t="t" r="r" b="b"/>
            <a:pathLst>
              <a:path w="38" h="39" extrusionOk="0">
                <a:moveTo>
                  <a:pt x="38" y="38"/>
                </a:moveTo>
                <a:lnTo>
                  <a:pt x="38" y="38"/>
                </a:lnTo>
                <a:lnTo>
                  <a:pt x="0" y="1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3" name="Google Shape;1823;p39"/>
          <p:cNvSpPr/>
          <p:nvPr/>
        </p:nvSpPr>
        <p:spPr>
          <a:xfrm>
            <a:off x="2276243" y="5285720"/>
            <a:ext cx="15949" cy="15949"/>
          </a:xfrm>
          <a:custGeom>
            <a:avLst/>
            <a:gdLst/>
            <a:ahLst/>
            <a:cxnLst/>
            <a:rect l="l" t="t" r="r" b="b"/>
            <a:pathLst>
              <a:path w="256" h="256" extrusionOk="0">
                <a:moveTo>
                  <a:pt x="218" y="1"/>
                </a:moveTo>
                <a:lnTo>
                  <a:pt x="0" y="218"/>
                </a:lnTo>
                <a:lnTo>
                  <a:pt x="38" y="255"/>
                </a:lnTo>
                <a:lnTo>
                  <a:pt x="255" y="38"/>
                </a:lnTo>
                <a:lnTo>
                  <a:pt x="218" y="1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4" name="Google Shape;1824;p39"/>
          <p:cNvSpPr/>
          <p:nvPr/>
        </p:nvSpPr>
        <p:spPr>
          <a:xfrm>
            <a:off x="2273938" y="5296871"/>
            <a:ext cx="2367" cy="2430"/>
          </a:xfrm>
          <a:custGeom>
            <a:avLst/>
            <a:gdLst/>
            <a:ahLst/>
            <a:cxnLst/>
            <a:rect l="l" t="t" r="r" b="b"/>
            <a:pathLst>
              <a:path w="38" h="39" extrusionOk="0">
                <a:moveTo>
                  <a:pt x="0" y="0"/>
                </a:moveTo>
                <a:lnTo>
                  <a:pt x="0" y="0"/>
                </a:lnTo>
                <a:lnTo>
                  <a:pt x="37" y="3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5" name="Google Shape;1825;p39"/>
          <p:cNvSpPr/>
          <p:nvPr/>
        </p:nvSpPr>
        <p:spPr>
          <a:xfrm>
            <a:off x="2273938" y="5283414"/>
            <a:ext cx="15887" cy="15886"/>
          </a:xfrm>
          <a:custGeom>
            <a:avLst/>
            <a:gdLst/>
            <a:ahLst/>
            <a:cxnLst/>
            <a:rect l="l" t="t" r="r" b="b"/>
            <a:pathLst>
              <a:path w="255" h="255" extrusionOk="0">
                <a:moveTo>
                  <a:pt x="216" y="0"/>
                </a:moveTo>
                <a:lnTo>
                  <a:pt x="0" y="216"/>
                </a:lnTo>
                <a:lnTo>
                  <a:pt x="37" y="255"/>
                </a:lnTo>
                <a:lnTo>
                  <a:pt x="255" y="38"/>
                </a:lnTo>
                <a:lnTo>
                  <a:pt x="216" y="0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6" name="Google Shape;1826;p39"/>
          <p:cNvSpPr/>
          <p:nvPr/>
        </p:nvSpPr>
        <p:spPr>
          <a:xfrm>
            <a:off x="930946" y="5299239"/>
            <a:ext cx="2430" cy="2430"/>
          </a:xfrm>
          <a:custGeom>
            <a:avLst/>
            <a:gdLst/>
            <a:ahLst/>
            <a:cxnLst/>
            <a:rect l="l" t="t" r="r" b="b"/>
            <a:pathLst>
              <a:path w="39" h="39" extrusionOk="0">
                <a:moveTo>
                  <a:pt x="1" y="1"/>
                </a:moveTo>
                <a:lnTo>
                  <a:pt x="38" y="38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7" name="Google Shape;1827;p39"/>
          <p:cNvSpPr/>
          <p:nvPr/>
        </p:nvSpPr>
        <p:spPr>
          <a:xfrm>
            <a:off x="930946" y="5285720"/>
            <a:ext cx="15949" cy="15949"/>
          </a:xfrm>
          <a:custGeom>
            <a:avLst/>
            <a:gdLst/>
            <a:ahLst/>
            <a:cxnLst/>
            <a:rect l="l" t="t" r="r" b="b"/>
            <a:pathLst>
              <a:path w="256" h="256" extrusionOk="0">
                <a:moveTo>
                  <a:pt x="218" y="1"/>
                </a:moveTo>
                <a:lnTo>
                  <a:pt x="1" y="218"/>
                </a:lnTo>
                <a:lnTo>
                  <a:pt x="38" y="255"/>
                </a:lnTo>
                <a:lnTo>
                  <a:pt x="255" y="38"/>
                </a:lnTo>
                <a:lnTo>
                  <a:pt x="218" y="1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8" name="Google Shape;1828;p39"/>
          <p:cNvSpPr/>
          <p:nvPr/>
        </p:nvSpPr>
        <p:spPr>
          <a:xfrm>
            <a:off x="928641" y="5296871"/>
            <a:ext cx="2367" cy="2430"/>
          </a:xfrm>
          <a:custGeom>
            <a:avLst/>
            <a:gdLst/>
            <a:ahLst/>
            <a:cxnLst/>
            <a:rect l="l" t="t" r="r" b="b"/>
            <a:pathLst>
              <a:path w="38" h="39" extrusionOk="0">
                <a:moveTo>
                  <a:pt x="0" y="0"/>
                </a:moveTo>
                <a:lnTo>
                  <a:pt x="38" y="3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9" name="Google Shape;1829;p39"/>
          <p:cNvSpPr/>
          <p:nvPr/>
        </p:nvSpPr>
        <p:spPr>
          <a:xfrm>
            <a:off x="928641" y="5283414"/>
            <a:ext cx="15949" cy="15886"/>
          </a:xfrm>
          <a:custGeom>
            <a:avLst/>
            <a:gdLst/>
            <a:ahLst/>
            <a:cxnLst/>
            <a:rect l="l" t="t" r="r" b="b"/>
            <a:pathLst>
              <a:path w="256" h="255" extrusionOk="0">
                <a:moveTo>
                  <a:pt x="217" y="0"/>
                </a:moveTo>
                <a:lnTo>
                  <a:pt x="0" y="216"/>
                </a:lnTo>
                <a:lnTo>
                  <a:pt x="38" y="255"/>
                </a:lnTo>
                <a:lnTo>
                  <a:pt x="255" y="38"/>
                </a:lnTo>
                <a:lnTo>
                  <a:pt x="217" y="0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50" name="Gruppo 5"/>
          <p:cNvGrpSpPr>
            <a:grpSpLocks noChangeAspect="1"/>
          </p:cNvGrpSpPr>
          <p:nvPr/>
        </p:nvGrpSpPr>
        <p:grpSpPr bwMode="auto">
          <a:xfrm>
            <a:off x="1977652" y="2714627"/>
            <a:ext cx="5233967" cy="1985962"/>
            <a:chOff x="0" y="0"/>
            <a:chExt cx="52254" cy="19824"/>
          </a:xfrm>
        </p:grpSpPr>
        <p:sp>
          <p:nvSpPr>
            <p:cNvPr id="717113770" name="Casella di testo 3"/>
            <p:cNvSpPr txBox="1">
              <a:spLocks noChangeArrowheads="1"/>
            </p:cNvSpPr>
            <p:nvPr/>
          </p:nvSpPr>
          <p:spPr bwMode="auto">
            <a:xfrm>
              <a:off x="18214" y="6949"/>
              <a:ext cx="14681" cy="329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r>
                <a:rPr kumimoji="0" lang="it-IT" sz="11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Montserrat" charset="0"/>
                  <a:cs typeface="Arial" pitchFamily="34" charset="0"/>
                </a:rPr>
                <a:t>Swipe Right</a:t>
              </a:r>
              <a:endParaRPr kumimoji="0" lang="it-IT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ontserrat" charset="0"/>
                <a:cs typeface="Arial" pitchFamily="34" charset="0"/>
              </a:endParaRPr>
            </a:p>
          </p:txBody>
        </p:sp>
        <p:pic>
          <p:nvPicPr>
            <p:cNvPr id="1924669429" name="Immagine 1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0" y="0"/>
              <a:ext cx="19640" cy="19640"/>
            </a:xfrm>
            <a:prstGeom prst="rect">
              <a:avLst/>
            </a:prstGeom>
            <a:noFill/>
          </p:spPr>
        </p:pic>
        <p:pic>
          <p:nvPicPr>
            <p:cNvPr id="384978923" name="Immagine 1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32512" y="0"/>
              <a:ext cx="19742" cy="19824"/>
            </a:xfrm>
            <a:prstGeom prst="rect">
              <a:avLst/>
            </a:prstGeom>
            <a:noFill/>
          </p:spPr>
        </p:pic>
        <p:cxnSp>
          <p:nvCxnSpPr>
            <p:cNvPr id="1038245665" name="Connettore 2 4"/>
            <p:cNvCxnSpPr>
              <a:cxnSpLocks noChangeShapeType="1"/>
            </p:cNvCxnSpPr>
            <p:nvPr/>
          </p:nvCxnSpPr>
          <p:spPr bwMode="auto">
            <a:xfrm>
              <a:off x="21031" y="9956"/>
              <a:ext cx="10066" cy="0"/>
            </a:xfrm>
            <a:prstGeom prst="straightConnector1">
              <a:avLst/>
            </a:prstGeom>
            <a:noFill/>
            <a:ln w="12700">
              <a:solidFill>
                <a:srgbClr val="000000"/>
              </a:solidFill>
              <a:miter lim="800000"/>
              <a:headEnd/>
              <a:tailEnd type="arrow" w="med" len="med"/>
            </a:ln>
          </p:spPr>
        </p:cxnSp>
      </p:grpSp>
      <p:sp>
        <p:nvSpPr>
          <p:cNvPr id="22" name="CasellaDiTesto 21"/>
          <p:cNvSpPr txBox="1"/>
          <p:nvPr/>
        </p:nvSpPr>
        <p:spPr>
          <a:xfrm>
            <a:off x="764381" y="1021557"/>
            <a:ext cx="8143875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Font typeface="Arial" pitchFamily="34" charset="0"/>
              <a:buChar char="•"/>
            </a:pPr>
            <a:r>
              <a:rPr lang="it-IT" dirty="0">
                <a:latin typeface="Montserrat" charset="0"/>
              </a:rPr>
              <a:t> The </a:t>
            </a:r>
            <a:r>
              <a:rPr lang="it-IT" dirty="0" err="1">
                <a:latin typeface="Montserrat" charset="0"/>
              </a:rPr>
              <a:t>main</a:t>
            </a:r>
            <a:r>
              <a:rPr lang="it-IT" dirty="0">
                <a:latin typeface="Montserrat" charset="0"/>
              </a:rPr>
              <a:t> </a:t>
            </a:r>
            <a:r>
              <a:rPr lang="it-IT" dirty="0" err="1">
                <a:latin typeface="Montserrat" charset="0"/>
              </a:rPr>
              <a:t>objective</a:t>
            </a:r>
            <a:r>
              <a:rPr lang="it-IT" dirty="0">
                <a:latin typeface="Montserrat" charset="0"/>
              </a:rPr>
              <a:t> </a:t>
            </a:r>
            <a:r>
              <a:rPr lang="it-IT" dirty="0" err="1">
                <a:latin typeface="Montserrat" charset="0"/>
              </a:rPr>
              <a:t>is</a:t>
            </a:r>
            <a:r>
              <a:rPr lang="it-IT" dirty="0">
                <a:latin typeface="Montserrat" charset="0"/>
              </a:rPr>
              <a:t> </a:t>
            </a:r>
            <a:r>
              <a:rPr lang="it-IT" dirty="0" err="1">
                <a:latin typeface="Montserrat" charset="0"/>
              </a:rPr>
              <a:t>to</a:t>
            </a:r>
            <a:r>
              <a:rPr lang="it-IT" dirty="0">
                <a:latin typeface="Montserrat" charset="0"/>
              </a:rPr>
              <a:t> </a:t>
            </a:r>
            <a:r>
              <a:rPr lang="it-IT" dirty="0" err="1">
                <a:latin typeface="Montserrat" charset="0"/>
              </a:rPr>
              <a:t>reach</a:t>
            </a:r>
            <a:r>
              <a:rPr lang="it-IT" dirty="0">
                <a:latin typeface="Montserrat" charset="0"/>
              </a:rPr>
              <a:t> the 2048 </a:t>
            </a:r>
            <a:r>
              <a:rPr lang="it-IT" dirty="0" err="1">
                <a:latin typeface="Montserrat" charset="0"/>
              </a:rPr>
              <a:t>tile</a:t>
            </a:r>
            <a:endParaRPr lang="it-IT" dirty="0">
              <a:latin typeface="Montserrat" charset="0"/>
            </a:endParaRPr>
          </a:p>
          <a:p>
            <a:pPr algn="just">
              <a:buFont typeface="Arial" pitchFamily="34" charset="0"/>
              <a:buChar char="•"/>
            </a:pPr>
            <a:r>
              <a:rPr lang="it-IT" dirty="0">
                <a:latin typeface="Montserrat" charset="0"/>
              </a:rPr>
              <a:t> </a:t>
            </a:r>
            <a:r>
              <a:rPr lang="it-IT" dirty="0" err="1">
                <a:latin typeface="Montserrat" charset="0"/>
              </a:rPr>
              <a:t>This</a:t>
            </a:r>
            <a:r>
              <a:rPr lang="it-IT" dirty="0">
                <a:latin typeface="Montserrat" charset="0"/>
              </a:rPr>
              <a:t> </a:t>
            </a:r>
            <a:r>
              <a:rPr lang="it-IT" dirty="0" err="1">
                <a:latin typeface="Montserrat" charset="0"/>
              </a:rPr>
              <a:t>is</a:t>
            </a:r>
            <a:r>
              <a:rPr lang="it-IT" dirty="0">
                <a:latin typeface="Montserrat" charset="0"/>
              </a:rPr>
              <a:t> </a:t>
            </a:r>
            <a:r>
              <a:rPr lang="it-IT" dirty="0" err="1">
                <a:latin typeface="Montserrat" charset="0"/>
              </a:rPr>
              <a:t>done</a:t>
            </a:r>
            <a:r>
              <a:rPr lang="it-IT" dirty="0">
                <a:latin typeface="Montserrat" charset="0"/>
              </a:rPr>
              <a:t> </a:t>
            </a:r>
            <a:r>
              <a:rPr lang="it-IT" dirty="0" err="1">
                <a:latin typeface="Montserrat" charset="0"/>
              </a:rPr>
              <a:t>by</a:t>
            </a:r>
            <a:r>
              <a:rPr lang="it-IT" dirty="0">
                <a:latin typeface="Montserrat" charset="0"/>
              </a:rPr>
              <a:t> </a:t>
            </a:r>
            <a:r>
              <a:rPr lang="it-IT" dirty="0" err="1">
                <a:latin typeface="Montserrat" charset="0"/>
              </a:rPr>
              <a:t>moving</a:t>
            </a:r>
            <a:r>
              <a:rPr lang="it-IT" dirty="0">
                <a:latin typeface="Montserrat" charset="0"/>
              </a:rPr>
              <a:t> the </a:t>
            </a:r>
            <a:r>
              <a:rPr lang="it-IT" dirty="0" err="1">
                <a:latin typeface="Montserrat" charset="0"/>
              </a:rPr>
              <a:t>whole</a:t>
            </a:r>
            <a:r>
              <a:rPr lang="it-IT" dirty="0">
                <a:latin typeface="Montserrat" charset="0"/>
              </a:rPr>
              <a:t> </a:t>
            </a:r>
            <a:r>
              <a:rPr lang="it-IT" dirty="0" err="1">
                <a:latin typeface="Montserrat" charset="0"/>
              </a:rPr>
              <a:t>board</a:t>
            </a:r>
            <a:r>
              <a:rPr lang="it-IT" dirty="0">
                <a:latin typeface="Montserrat" charset="0"/>
              </a:rPr>
              <a:t>, so </a:t>
            </a:r>
            <a:r>
              <a:rPr lang="it-IT" dirty="0" err="1">
                <a:latin typeface="Montserrat" charset="0"/>
              </a:rPr>
              <a:t>each</a:t>
            </a:r>
            <a:r>
              <a:rPr lang="it-IT" dirty="0">
                <a:latin typeface="Montserrat" charset="0"/>
              </a:rPr>
              <a:t> </a:t>
            </a:r>
            <a:r>
              <a:rPr lang="it-IT" dirty="0" err="1">
                <a:latin typeface="Montserrat" charset="0"/>
              </a:rPr>
              <a:t>of</a:t>
            </a:r>
            <a:r>
              <a:rPr lang="it-IT" dirty="0">
                <a:latin typeface="Montserrat" charset="0"/>
              </a:rPr>
              <a:t> the </a:t>
            </a:r>
            <a:r>
              <a:rPr lang="it-IT" dirty="0" err="1">
                <a:latin typeface="Montserrat" charset="0"/>
              </a:rPr>
              <a:t>tiles</a:t>
            </a:r>
            <a:r>
              <a:rPr lang="it-IT" dirty="0">
                <a:latin typeface="Montserrat" charset="0"/>
              </a:rPr>
              <a:t> on </a:t>
            </a:r>
            <a:r>
              <a:rPr lang="it-IT" dirty="0" err="1">
                <a:latin typeface="Montserrat" charset="0"/>
              </a:rPr>
              <a:t>it</a:t>
            </a:r>
            <a:r>
              <a:rPr lang="it-IT" dirty="0">
                <a:latin typeface="Montserrat" charset="0"/>
              </a:rPr>
              <a:t>, in a </a:t>
            </a:r>
            <a:r>
              <a:rPr lang="it-IT" dirty="0" err="1">
                <a:latin typeface="Montserrat" charset="0"/>
              </a:rPr>
              <a:t>specific</a:t>
            </a:r>
            <a:r>
              <a:rPr lang="it-IT" dirty="0">
                <a:latin typeface="Montserrat" charset="0"/>
              </a:rPr>
              <a:t> direction </a:t>
            </a:r>
            <a:r>
              <a:rPr lang="it-IT" dirty="0" err="1">
                <a:latin typeface="Montserrat" charset="0"/>
              </a:rPr>
              <a:t>that</a:t>
            </a:r>
            <a:r>
              <a:rPr lang="it-IT" dirty="0">
                <a:latin typeface="Montserrat" charset="0"/>
              </a:rPr>
              <a:t> </a:t>
            </a:r>
            <a:r>
              <a:rPr lang="it-IT" dirty="0" err="1">
                <a:latin typeface="Montserrat" charset="0"/>
              </a:rPr>
              <a:t>we</a:t>
            </a:r>
            <a:r>
              <a:rPr lang="it-IT" dirty="0">
                <a:latin typeface="Montserrat" charset="0"/>
              </a:rPr>
              <a:t> </a:t>
            </a:r>
            <a:r>
              <a:rPr lang="it-IT" dirty="0" err="1">
                <a:latin typeface="Montserrat" charset="0"/>
              </a:rPr>
              <a:t>choose</a:t>
            </a:r>
            <a:endParaRPr lang="it-IT" dirty="0">
              <a:latin typeface="Montserrat" charset="0"/>
            </a:endParaRPr>
          </a:p>
          <a:p>
            <a:pPr algn="just">
              <a:buFont typeface="Arial" pitchFamily="34" charset="0"/>
              <a:buChar char="•"/>
            </a:pPr>
            <a:r>
              <a:rPr lang="it-IT" dirty="0">
                <a:latin typeface="Montserrat" charset="0"/>
              </a:rPr>
              <a:t> The </a:t>
            </a:r>
            <a:r>
              <a:rPr lang="it-IT" dirty="0" err="1">
                <a:latin typeface="Montserrat" charset="0"/>
              </a:rPr>
              <a:t>tiles</a:t>
            </a:r>
            <a:r>
              <a:rPr lang="it-IT" dirty="0">
                <a:latin typeface="Montserrat" charset="0"/>
              </a:rPr>
              <a:t> </a:t>
            </a:r>
            <a:r>
              <a:rPr lang="it-IT" dirty="0" err="1">
                <a:latin typeface="Montserrat" charset="0"/>
              </a:rPr>
              <a:t>containing</a:t>
            </a:r>
            <a:r>
              <a:rPr lang="it-IT" dirty="0">
                <a:latin typeface="Montserrat" charset="0"/>
              </a:rPr>
              <a:t> the </a:t>
            </a:r>
            <a:r>
              <a:rPr lang="it-IT" dirty="0" err="1">
                <a:latin typeface="Montserrat" charset="0"/>
              </a:rPr>
              <a:t>same</a:t>
            </a:r>
            <a:r>
              <a:rPr lang="it-IT" dirty="0">
                <a:latin typeface="Montserrat" charset="0"/>
              </a:rPr>
              <a:t> </a:t>
            </a:r>
            <a:r>
              <a:rPr lang="it-IT" dirty="0" err="1">
                <a:latin typeface="Montserrat" charset="0"/>
              </a:rPr>
              <a:t>number</a:t>
            </a:r>
            <a:r>
              <a:rPr lang="it-IT" dirty="0">
                <a:latin typeface="Montserrat" charset="0"/>
              </a:rPr>
              <a:t> </a:t>
            </a:r>
            <a:r>
              <a:rPr lang="it-IT" dirty="0" err="1">
                <a:latin typeface="Montserrat" charset="0"/>
              </a:rPr>
              <a:t>will</a:t>
            </a:r>
            <a:r>
              <a:rPr lang="it-IT" dirty="0">
                <a:latin typeface="Montserrat" charset="0"/>
              </a:rPr>
              <a:t> </a:t>
            </a:r>
            <a:r>
              <a:rPr lang="it-IT" dirty="0" err="1">
                <a:latin typeface="Montserrat" charset="0"/>
              </a:rPr>
              <a:t>be</a:t>
            </a:r>
            <a:r>
              <a:rPr lang="it-IT" dirty="0">
                <a:latin typeface="Montserrat" charset="0"/>
              </a:rPr>
              <a:t> </a:t>
            </a:r>
            <a:r>
              <a:rPr lang="it-IT" dirty="0" err="1">
                <a:latin typeface="Montserrat" charset="0"/>
              </a:rPr>
              <a:t>merged</a:t>
            </a:r>
            <a:r>
              <a:rPr lang="it-IT" dirty="0">
                <a:latin typeface="Montserrat" charset="0"/>
              </a:rPr>
              <a:t> </a:t>
            </a:r>
            <a:r>
              <a:rPr lang="it-IT" dirty="0" err="1">
                <a:latin typeface="Montserrat" charset="0"/>
              </a:rPr>
              <a:t>together</a:t>
            </a:r>
            <a:r>
              <a:rPr lang="it-IT" dirty="0">
                <a:latin typeface="Montserrat" charset="0"/>
              </a:rPr>
              <a:t> </a:t>
            </a:r>
            <a:r>
              <a:rPr lang="it-IT" dirty="0" err="1">
                <a:latin typeface="Montserrat" charset="0"/>
              </a:rPr>
              <a:t>if</a:t>
            </a:r>
            <a:r>
              <a:rPr lang="it-IT" dirty="0">
                <a:latin typeface="Montserrat" charset="0"/>
              </a:rPr>
              <a:t> </a:t>
            </a:r>
            <a:r>
              <a:rPr lang="it-IT" dirty="0" err="1">
                <a:latin typeface="Montserrat" charset="0"/>
              </a:rPr>
              <a:t>they</a:t>
            </a:r>
            <a:r>
              <a:rPr lang="it-IT" dirty="0">
                <a:latin typeface="Montserrat" charset="0"/>
              </a:rPr>
              <a:t> </a:t>
            </a:r>
            <a:r>
              <a:rPr lang="it-IT" dirty="0" err="1">
                <a:latin typeface="Montserrat" charset="0"/>
              </a:rPr>
              <a:t>bump</a:t>
            </a:r>
            <a:r>
              <a:rPr lang="it-IT" dirty="0">
                <a:latin typeface="Montserrat" charset="0"/>
              </a:rPr>
              <a:t> </a:t>
            </a:r>
            <a:r>
              <a:rPr lang="it-IT" dirty="0" err="1">
                <a:latin typeface="Montserrat" charset="0"/>
              </a:rPr>
              <a:t>into</a:t>
            </a:r>
            <a:r>
              <a:rPr lang="it-IT" dirty="0">
                <a:latin typeface="Montserrat" charset="0"/>
              </a:rPr>
              <a:t> </a:t>
            </a:r>
            <a:r>
              <a:rPr lang="it-IT" dirty="0" err="1">
                <a:latin typeface="Montserrat" charset="0"/>
              </a:rPr>
              <a:t>eachother</a:t>
            </a:r>
            <a:r>
              <a:rPr lang="it-IT" dirty="0">
                <a:latin typeface="Montserrat" charset="0"/>
              </a:rPr>
              <a:t> </a:t>
            </a:r>
            <a:r>
              <a:rPr lang="it-IT" dirty="0" err="1">
                <a:latin typeface="Montserrat" charset="0"/>
              </a:rPr>
              <a:t>during</a:t>
            </a:r>
            <a:r>
              <a:rPr lang="it-IT" dirty="0">
                <a:latin typeface="Montserrat" charset="0"/>
              </a:rPr>
              <a:t> the </a:t>
            </a:r>
            <a:r>
              <a:rPr lang="it-IT" dirty="0" err="1">
                <a:latin typeface="Montserrat" charset="0"/>
              </a:rPr>
              <a:t>movement</a:t>
            </a:r>
            <a:endParaRPr lang="it-IT" dirty="0">
              <a:latin typeface="Montserrat" charset="0"/>
            </a:endParaRPr>
          </a:p>
          <a:p>
            <a:pPr algn="just">
              <a:buFont typeface="Arial" pitchFamily="34" charset="0"/>
              <a:buChar char="•"/>
            </a:pPr>
            <a:r>
              <a:rPr lang="it-IT" dirty="0">
                <a:latin typeface="Montserrat" charset="0"/>
              </a:rPr>
              <a:t> The </a:t>
            </a:r>
            <a:r>
              <a:rPr lang="it-IT" dirty="0" err="1">
                <a:latin typeface="Montserrat" charset="0"/>
              </a:rPr>
              <a:t>tiles</a:t>
            </a:r>
            <a:r>
              <a:rPr lang="it-IT" dirty="0">
                <a:latin typeface="Montserrat" charset="0"/>
              </a:rPr>
              <a:t> stop </a:t>
            </a:r>
            <a:r>
              <a:rPr lang="it-IT" dirty="0" err="1">
                <a:latin typeface="Montserrat" charset="0"/>
              </a:rPr>
              <a:t>moving</a:t>
            </a:r>
            <a:r>
              <a:rPr lang="it-IT" dirty="0">
                <a:latin typeface="Montserrat" charset="0"/>
              </a:rPr>
              <a:t> </a:t>
            </a:r>
            <a:r>
              <a:rPr lang="it-IT" dirty="0" err="1">
                <a:latin typeface="Montserrat" charset="0"/>
              </a:rPr>
              <a:t>if</a:t>
            </a:r>
            <a:r>
              <a:rPr lang="it-IT" dirty="0">
                <a:latin typeface="Montserrat" charset="0"/>
              </a:rPr>
              <a:t> </a:t>
            </a:r>
            <a:r>
              <a:rPr lang="it-IT" dirty="0" err="1">
                <a:latin typeface="Montserrat" charset="0"/>
              </a:rPr>
              <a:t>they</a:t>
            </a:r>
            <a:r>
              <a:rPr lang="it-IT" dirty="0">
                <a:latin typeface="Montserrat" charset="0"/>
              </a:rPr>
              <a:t> </a:t>
            </a:r>
            <a:r>
              <a:rPr lang="it-IT" dirty="0" err="1">
                <a:latin typeface="Montserrat" charset="0"/>
              </a:rPr>
              <a:t>reach</a:t>
            </a:r>
            <a:r>
              <a:rPr lang="it-IT" dirty="0">
                <a:latin typeface="Montserrat" charset="0"/>
              </a:rPr>
              <a:t> </a:t>
            </a:r>
            <a:r>
              <a:rPr lang="it-IT" dirty="0" err="1">
                <a:latin typeface="Montserrat" charset="0"/>
              </a:rPr>
              <a:t>an</a:t>
            </a:r>
            <a:r>
              <a:rPr lang="it-IT" dirty="0">
                <a:latin typeface="Montserrat" charset="0"/>
              </a:rPr>
              <a:t> </a:t>
            </a:r>
            <a:r>
              <a:rPr lang="it-IT" dirty="0" err="1">
                <a:latin typeface="Montserrat" charset="0"/>
              </a:rPr>
              <a:t>obstacle</a:t>
            </a:r>
            <a:endParaRPr lang="it-IT" dirty="0">
              <a:latin typeface="Montserrat" charset="0"/>
            </a:endParaRPr>
          </a:p>
          <a:p>
            <a:pPr algn="just">
              <a:buFont typeface="Arial" pitchFamily="34" charset="0"/>
              <a:buChar char="•"/>
            </a:pPr>
            <a:r>
              <a:rPr lang="it-IT" dirty="0">
                <a:latin typeface="Montserrat" charset="0"/>
              </a:rPr>
              <a:t> A </a:t>
            </a:r>
            <a:r>
              <a:rPr lang="it-IT" dirty="0" err="1">
                <a:latin typeface="Montserrat" charset="0"/>
              </a:rPr>
              <a:t>new</a:t>
            </a:r>
            <a:r>
              <a:rPr lang="it-IT" dirty="0">
                <a:latin typeface="Montserrat" charset="0"/>
              </a:rPr>
              <a:t> </a:t>
            </a:r>
            <a:r>
              <a:rPr lang="it-IT" dirty="0" err="1">
                <a:latin typeface="Montserrat" charset="0"/>
              </a:rPr>
              <a:t>tile</a:t>
            </a:r>
            <a:r>
              <a:rPr lang="it-IT" dirty="0">
                <a:latin typeface="Montserrat" charset="0"/>
              </a:rPr>
              <a:t> </a:t>
            </a:r>
            <a:r>
              <a:rPr lang="it-IT" dirty="0" err="1">
                <a:latin typeface="Montserrat" charset="0"/>
              </a:rPr>
              <a:t>appears</a:t>
            </a:r>
            <a:r>
              <a:rPr lang="it-IT" dirty="0">
                <a:latin typeface="Montserrat" charset="0"/>
              </a:rPr>
              <a:t> at </a:t>
            </a:r>
            <a:r>
              <a:rPr lang="it-IT" dirty="0" err="1">
                <a:latin typeface="Montserrat" charset="0"/>
              </a:rPr>
              <a:t>each</a:t>
            </a:r>
            <a:r>
              <a:rPr lang="it-IT" dirty="0">
                <a:latin typeface="Montserrat" charset="0"/>
              </a:rPr>
              <a:t> </a:t>
            </a:r>
            <a:r>
              <a:rPr lang="it-IT" dirty="0" err="1">
                <a:latin typeface="Montserrat" charset="0"/>
              </a:rPr>
              <a:t>movement</a:t>
            </a:r>
            <a:endParaRPr lang="it-IT" dirty="0">
              <a:latin typeface="Montserrat" charset="0"/>
            </a:endParaRPr>
          </a:p>
        </p:txBody>
      </p:sp>
    </p:spTree>
  </p:cSld>
  <p:clrMapOvr>
    <a:masterClrMapping/>
  </p:clrMapOvr>
  <p:transition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1" name="Google Shape;1871;p42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330433" y="919766"/>
            <a:ext cx="3652500" cy="36525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872" name="Google Shape;1872;p42"/>
          <p:cNvSpPr txBox="1">
            <a:spLocks noGrp="1"/>
          </p:cNvSpPr>
          <p:nvPr>
            <p:ph type="title"/>
          </p:nvPr>
        </p:nvSpPr>
        <p:spPr>
          <a:xfrm>
            <a:off x="4294683" y="1697008"/>
            <a:ext cx="3938218" cy="88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IMPLEMENTATION</a:t>
            </a:r>
            <a:endParaRPr dirty="0"/>
          </a:p>
        </p:txBody>
      </p:sp>
      <p:sp>
        <p:nvSpPr>
          <p:cNvPr id="1873" name="Google Shape;1873;p42"/>
          <p:cNvSpPr txBox="1">
            <a:spLocks noGrp="1"/>
          </p:cNvSpPr>
          <p:nvPr>
            <p:ph type="subTitle" idx="1"/>
          </p:nvPr>
        </p:nvSpPr>
        <p:spPr>
          <a:xfrm>
            <a:off x="4573650" y="2589965"/>
            <a:ext cx="3657600" cy="186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To implement the game in python we used an existing model, that uses pygame, to actually run the game independently by using the WASD keys to move the tiles</a:t>
            </a:r>
          </a:p>
        </p:txBody>
      </p:sp>
      <p:grpSp>
        <p:nvGrpSpPr>
          <p:cNvPr id="1874" name="Google Shape;1874;p42"/>
          <p:cNvGrpSpPr/>
          <p:nvPr/>
        </p:nvGrpSpPr>
        <p:grpSpPr>
          <a:xfrm>
            <a:off x="-1204808" y="-74100"/>
            <a:ext cx="4711078" cy="5464048"/>
            <a:chOff x="-1204808" y="-74100"/>
            <a:chExt cx="4711078" cy="5464048"/>
          </a:xfrm>
        </p:grpSpPr>
        <p:sp>
          <p:nvSpPr>
            <p:cNvPr id="1875" name="Google Shape;1875;p42"/>
            <p:cNvSpPr/>
            <p:nvPr/>
          </p:nvSpPr>
          <p:spPr>
            <a:xfrm rot="10800000">
              <a:off x="-764693" y="248660"/>
              <a:ext cx="1969585" cy="4936898"/>
            </a:xfrm>
            <a:custGeom>
              <a:avLst/>
              <a:gdLst/>
              <a:ahLst/>
              <a:cxnLst/>
              <a:rect l="l" t="t" r="r" b="b"/>
              <a:pathLst>
                <a:path w="25919" h="57701" extrusionOk="0">
                  <a:moveTo>
                    <a:pt x="10540" y="1"/>
                  </a:moveTo>
                  <a:cubicBezTo>
                    <a:pt x="6348" y="2100"/>
                    <a:pt x="2594" y="5298"/>
                    <a:pt x="1335" y="9734"/>
                  </a:cubicBezTo>
                  <a:cubicBezTo>
                    <a:pt x="245" y="13573"/>
                    <a:pt x="1212" y="17713"/>
                    <a:pt x="2811" y="21374"/>
                  </a:cubicBezTo>
                  <a:cubicBezTo>
                    <a:pt x="4404" y="25028"/>
                    <a:pt x="6616" y="28391"/>
                    <a:pt x="8182" y="32059"/>
                  </a:cubicBezTo>
                  <a:cubicBezTo>
                    <a:pt x="9748" y="35728"/>
                    <a:pt x="10653" y="39897"/>
                    <a:pt x="9474" y="43708"/>
                  </a:cubicBezTo>
                  <a:cubicBezTo>
                    <a:pt x="8640" y="46400"/>
                    <a:pt x="6842" y="48688"/>
                    <a:pt x="4938" y="50772"/>
                  </a:cubicBezTo>
                  <a:cubicBezTo>
                    <a:pt x="3255" y="52612"/>
                    <a:pt x="1453" y="54366"/>
                    <a:pt x="1" y="56384"/>
                  </a:cubicBezTo>
                  <a:cubicBezTo>
                    <a:pt x="2642" y="57263"/>
                    <a:pt x="5429" y="57701"/>
                    <a:pt x="8215" y="57701"/>
                  </a:cubicBezTo>
                  <a:cubicBezTo>
                    <a:pt x="12497" y="57701"/>
                    <a:pt x="16780" y="56668"/>
                    <a:pt x="20543" y="54620"/>
                  </a:cubicBezTo>
                  <a:cubicBezTo>
                    <a:pt x="22504" y="53554"/>
                    <a:pt x="24311" y="52224"/>
                    <a:pt x="25919" y="50683"/>
                  </a:cubicBezTo>
                  <a:lnTo>
                    <a:pt x="25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876" name="Google Shape;1876;p4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1204808" y="1697000"/>
              <a:ext cx="4162461" cy="36929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77" name="Google Shape;1877;p4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-1068798" y="-74100"/>
              <a:ext cx="4575068" cy="128117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ransition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2" name="Google Shape;1882;p43"/>
          <p:cNvPicPr preferRelativeResize="0"/>
          <p:nvPr/>
        </p:nvPicPr>
        <p:blipFill rotWithShape="1">
          <a:blip r:embed="rId3">
            <a:alphaModFix/>
          </a:blip>
          <a:srcRect r="55436"/>
          <a:stretch/>
        </p:blipFill>
        <p:spPr>
          <a:xfrm>
            <a:off x="5031350" y="-5200"/>
            <a:ext cx="4138500" cy="52251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88" name="Google Shape;1888;p43"/>
          <p:cNvGrpSpPr/>
          <p:nvPr/>
        </p:nvGrpSpPr>
        <p:grpSpPr>
          <a:xfrm>
            <a:off x="4340695" y="4859500"/>
            <a:ext cx="2740195" cy="411348"/>
            <a:chOff x="3731103" y="4808559"/>
            <a:chExt cx="2740195" cy="335138"/>
          </a:xfrm>
        </p:grpSpPr>
        <p:sp>
          <p:nvSpPr>
            <p:cNvPr id="1889" name="Google Shape;1889;p43"/>
            <p:cNvSpPr/>
            <p:nvPr/>
          </p:nvSpPr>
          <p:spPr>
            <a:xfrm>
              <a:off x="4333158" y="4849734"/>
              <a:ext cx="1938475" cy="293962"/>
            </a:xfrm>
            <a:custGeom>
              <a:avLst/>
              <a:gdLst/>
              <a:ahLst/>
              <a:cxnLst/>
              <a:rect l="l" t="t" r="r" b="b"/>
              <a:pathLst>
                <a:path w="26621" h="9488" extrusionOk="0">
                  <a:moveTo>
                    <a:pt x="10146" y="1"/>
                  </a:moveTo>
                  <a:cubicBezTo>
                    <a:pt x="8817" y="1"/>
                    <a:pt x="7433" y="475"/>
                    <a:pt x="6262" y="1145"/>
                  </a:cubicBezTo>
                  <a:cubicBezTo>
                    <a:pt x="3158" y="2920"/>
                    <a:pt x="859" y="6023"/>
                    <a:pt x="1" y="9488"/>
                  </a:cubicBezTo>
                  <a:lnTo>
                    <a:pt x="26620" y="9488"/>
                  </a:lnTo>
                  <a:cubicBezTo>
                    <a:pt x="26617" y="9143"/>
                    <a:pt x="26593" y="8799"/>
                    <a:pt x="26498" y="8469"/>
                  </a:cubicBezTo>
                  <a:cubicBezTo>
                    <a:pt x="26007" y="6772"/>
                    <a:pt x="23963" y="6091"/>
                    <a:pt x="22202" y="6016"/>
                  </a:cubicBezTo>
                  <a:cubicBezTo>
                    <a:pt x="20437" y="5942"/>
                    <a:pt x="18550" y="6179"/>
                    <a:pt x="17017" y="5304"/>
                  </a:cubicBezTo>
                  <a:cubicBezTo>
                    <a:pt x="15112" y="4217"/>
                    <a:pt x="14363" y="1734"/>
                    <a:pt x="12482" y="610"/>
                  </a:cubicBezTo>
                  <a:cubicBezTo>
                    <a:pt x="11767" y="182"/>
                    <a:pt x="10967" y="1"/>
                    <a:pt x="101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890;p43"/>
            <p:cNvSpPr/>
            <p:nvPr/>
          </p:nvSpPr>
          <p:spPr>
            <a:xfrm>
              <a:off x="3731103" y="4808559"/>
              <a:ext cx="2740195" cy="335138"/>
            </a:xfrm>
            <a:custGeom>
              <a:avLst/>
              <a:gdLst/>
              <a:ahLst/>
              <a:cxnLst/>
              <a:rect l="l" t="t" r="r" b="b"/>
              <a:pathLst>
                <a:path w="37631" h="10817" extrusionOk="0">
                  <a:moveTo>
                    <a:pt x="7277" y="4167"/>
                  </a:moveTo>
                  <a:cubicBezTo>
                    <a:pt x="5403" y="4167"/>
                    <a:pt x="3533" y="4862"/>
                    <a:pt x="2187" y="6115"/>
                  </a:cubicBezTo>
                  <a:cubicBezTo>
                    <a:pt x="876" y="7338"/>
                    <a:pt x="99" y="9059"/>
                    <a:pt x="0" y="10817"/>
                  </a:cubicBezTo>
                  <a:lnTo>
                    <a:pt x="8269" y="10817"/>
                  </a:lnTo>
                  <a:cubicBezTo>
                    <a:pt x="8783" y="8742"/>
                    <a:pt x="9811" y="6796"/>
                    <a:pt x="11222" y="5189"/>
                  </a:cubicBezTo>
                  <a:cubicBezTo>
                    <a:pt x="10476" y="4848"/>
                    <a:pt x="9716" y="4535"/>
                    <a:pt x="8912" y="4351"/>
                  </a:cubicBezTo>
                  <a:cubicBezTo>
                    <a:pt x="8377" y="4228"/>
                    <a:pt x="7825" y="4167"/>
                    <a:pt x="7277" y="4167"/>
                  </a:cubicBezTo>
                  <a:close/>
                  <a:moveTo>
                    <a:pt x="32561" y="0"/>
                  </a:moveTo>
                  <a:cubicBezTo>
                    <a:pt x="31471" y="0"/>
                    <a:pt x="30337" y="351"/>
                    <a:pt x="29342" y="815"/>
                  </a:cubicBezTo>
                  <a:cubicBezTo>
                    <a:pt x="27159" y="1829"/>
                    <a:pt x="25264" y="3326"/>
                    <a:pt x="23220" y="4582"/>
                  </a:cubicBezTo>
                  <a:cubicBezTo>
                    <a:pt x="23813" y="5383"/>
                    <a:pt x="24433" y="6146"/>
                    <a:pt x="25285" y="6633"/>
                  </a:cubicBezTo>
                  <a:cubicBezTo>
                    <a:pt x="26818" y="7508"/>
                    <a:pt x="28705" y="7271"/>
                    <a:pt x="30470" y="7345"/>
                  </a:cubicBezTo>
                  <a:cubicBezTo>
                    <a:pt x="32231" y="7420"/>
                    <a:pt x="34275" y="8101"/>
                    <a:pt x="34766" y="9798"/>
                  </a:cubicBezTo>
                  <a:cubicBezTo>
                    <a:pt x="34861" y="10128"/>
                    <a:pt x="34885" y="10472"/>
                    <a:pt x="34888" y="10817"/>
                  </a:cubicBezTo>
                  <a:lnTo>
                    <a:pt x="37481" y="10817"/>
                  </a:lnTo>
                  <a:cubicBezTo>
                    <a:pt x="37631" y="8285"/>
                    <a:pt x="37559" y="5747"/>
                    <a:pt x="36690" y="3373"/>
                  </a:cubicBezTo>
                  <a:cubicBezTo>
                    <a:pt x="36272" y="2228"/>
                    <a:pt x="35613" y="1087"/>
                    <a:pt x="34524" y="477"/>
                  </a:cubicBezTo>
                  <a:cubicBezTo>
                    <a:pt x="33917" y="140"/>
                    <a:pt x="33250" y="0"/>
                    <a:pt x="325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1891;p43"/>
            <p:cNvSpPr/>
            <p:nvPr/>
          </p:nvSpPr>
          <p:spPr>
            <a:xfrm>
              <a:off x="4333158" y="4950520"/>
              <a:ext cx="1938475" cy="193176"/>
            </a:xfrm>
            <a:custGeom>
              <a:avLst/>
              <a:gdLst/>
              <a:ahLst/>
              <a:cxnLst/>
              <a:rect l="l" t="t" r="r" b="b"/>
              <a:pathLst>
                <a:path w="26621" h="6235" extrusionOk="0">
                  <a:moveTo>
                    <a:pt x="14952" y="0"/>
                  </a:moveTo>
                  <a:cubicBezTo>
                    <a:pt x="14762" y="120"/>
                    <a:pt x="14570" y="232"/>
                    <a:pt x="14380" y="344"/>
                  </a:cubicBezTo>
                  <a:cubicBezTo>
                    <a:pt x="12537" y="1421"/>
                    <a:pt x="10425" y="2266"/>
                    <a:pt x="8299" y="2266"/>
                  </a:cubicBezTo>
                  <a:cubicBezTo>
                    <a:pt x="7812" y="2266"/>
                    <a:pt x="7321" y="2222"/>
                    <a:pt x="6834" y="2126"/>
                  </a:cubicBezTo>
                  <a:cubicBezTo>
                    <a:pt x="5465" y="1854"/>
                    <a:pt x="4224" y="1186"/>
                    <a:pt x="2954" y="607"/>
                  </a:cubicBezTo>
                  <a:cubicBezTo>
                    <a:pt x="1543" y="2214"/>
                    <a:pt x="515" y="4160"/>
                    <a:pt x="1" y="6235"/>
                  </a:cubicBezTo>
                  <a:lnTo>
                    <a:pt x="26620" y="6235"/>
                  </a:lnTo>
                  <a:cubicBezTo>
                    <a:pt x="26617" y="5890"/>
                    <a:pt x="26593" y="5546"/>
                    <a:pt x="26498" y="5216"/>
                  </a:cubicBezTo>
                  <a:cubicBezTo>
                    <a:pt x="26007" y="3519"/>
                    <a:pt x="23963" y="2838"/>
                    <a:pt x="22202" y="2763"/>
                  </a:cubicBezTo>
                  <a:cubicBezTo>
                    <a:pt x="20437" y="2689"/>
                    <a:pt x="18550" y="2926"/>
                    <a:pt x="17017" y="2051"/>
                  </a:cubicBezTo>
                  <a:cubicBezTo>
                    <a:pt x="16165" y="1564"/>
                    <a:pt x="15545" y="801"/>
                    <a:pt x="149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9" name="Immagine 18"/>
          <p:cNvPicPr/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922044" y="-100013"/>
            <a:ext cx="4336256" cy="56818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892" name="Google Shape;1892;p43"/>
          <p:cNvGrpSpPr/>
          <p:nvPr/>
        </p:nvGrpSpPr>
        <p:grpSpPr>
          <a:xfrm>
            <a:off x="5536150" y="-152400"/>
            <a:ext cx="3785654" cy="5632544"/>
            <a:chOff x="5536150" y="-152400"/>
            <a:chExt cx="3785654" cy="5632544"/>
          </a:xfrm>
        </p:grpSpPr>
        <p:sp>
          <p:nvSpPr>
            <p:cNvPr id="1893" name="Google Shape;1893;p43"/>
            <p:cNvSpPr/>
            <p:nvPr/>
          </p:nvSpPr>
          <p:spPr>
            <a:xfrm rot="5400000">
              <a:off x="7067275" y="992343"/>
              <a:ext cx="3234092" cy="1126340"/>
            </a:xfrm>
            <a:custGeom>
              <a:avLst/>
              <a:gdLst/>
              <a:ahLst/>
              <a:cxnLst/>
              <a:rect l="l" t="t" r="r" b="b"/>
              <a:pathLst>
                <a:path w="40411" h="17354" extrusionOk="0">
                  <a:moveTo>
                    <a:pt x="1" y="1"/>
                  </a:moveTo>
                  <a:lnTo>
                    <a:pt x="1" y="15907"/>
                  </a:lnTo>
                  <a:cubicBezTo>
                    <a:pt x="65" y="15937"/>
                    <a:pt x="126" y="15971"/>
                    <a:pt x="191" y="16002"/>
                  </a:cubicBezTo>
                  <a:cubicBezTo>
                    <a:pt x="2158" y="16904"/>
                    <a:pt x="4321" y="17353"/>
                    <a:pt x="6484" y="17353"/>
                  </a:cubicBezTo>
                  <a:cubicBezTo>
                    <a:pt x="8846" y="17353"/>
                    <a:pt x="11208" y="16818"/>
                    <a:pt x="13317" y="15753"/>
                  </a:cubicBezTo>
                  <a:cubicBezTo>
                    <a:pt x="16309" y="14240"/>
                    <a:pt x="18696" y="11792"/>
                    <a:pt x="21282" y="9658"/>
                  </a:cubicBezTo>
                  <a:cubicBezTo>
                    <a:pt x="23867" y="7523"/>
                    <a:pt x="26889" y="5608"/>
                    <a:pt x="30241" y="5523"/>
                  </a:cubicBezTo>
                  <a:cubicBezTo>
                    <a:pt x="30334" y="5520"/>
                    <a:pt x="30427" y="5519"/>
                    <a:pt x="30520" y="5519"/>
                  </a:cubicBezTo>
                  <a:cubicBezTo>
                    <a:pt x="31256" y="5519"/>
                    <a:pt x="32006" y="5597"/>
                    <a:pt x="32756" y="5673"/>
                  </a:cubicBezTo>
                  <a:cubicBezTo>
                    <a:pt x="33509" y="5749"/>
                    <a:pt x="34261" y="5826"/>
                    <a:pt x="34992" y="5826"/>
                  </a:cubicBezTo>
                  <a:cubicBezTo>
                    <a:pt x="36016" y="5826"/>
                    <a:pt x="37001" y="5676"/>
                    <a:pt x="37897" y="5165"/>
                  </a:cubicBezTo>
                  <a:cubicBezTo>
                    <a:pt x="39627" y="4177"/>
                    <a:pt x="40411" y="1858"/>
                    <a:pt x="397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1894;p43"/>
            <p:cNvSpPr/>
            <p:nvPr/>
          </p:nvSpPr>
          <p:spPr>
            <a:xfrm rot="5400000">
              <a:off x="5122630" y="1355283"/>
              <a:ext cx="5541677" cy="2708045"/>
            </a:xfrm>
            <a:custGeom>
              <a:avLst/>
              <a:gdLst/>
              <a:ahLst/>
              <a:cxnLst/>
              <a:rect l="l" t="t" r="r" b="b"/>
              <a:pathLst>
                <a:path w="69245" h="41724" extrusionOk="0">
                  <a:moveTo>
                    <a:pt x="39740" y="1"/>
                  </a:moveTo>
                  <a:cubicBezTo>
                    <a:pt x="40411" y="1858"/>
                    <a:pt x="39627" y="4177"/>
                    <a:pt x="37897" y="5165"/>
                  </a:cubicBezTo>
                  <a:cubicBezTo>
                    <a:pt x="37001" y="5676"/>
                    <a:pt x="36016" y="5826"/>
                    <a:pt x="34992" y="5826"/>
                  </a:cubicBezTo>
                  <a:cubicBezTo>
                    <a:pt x="34261" y="5826"/>
                    <a:pt x="33509" y="5749"/>
                    <a:pt x="32756" y="5673"/>
                  </a:cubicBezTo>
                  <a:cubicBezTo>
                    <a:pt x="32006" y="5597"/>
                    <a:pt x="31256" y="5519"/>
                    <a:pt x="30520" y="5519"/>
                  </a:cubicBezTo>
                  <a:cubicBezTo>
                    <a:pt x="30427" y="5519"/>
                    <a:pt x="30334" y="5520"/>
                    <a:pt x="30241" y="5523"/>
                  </a:cubicBezTo>
                  <a:cubicBezTo>
                    <a:pt x="26889" y="5608"/>
                    <a:pt x="23867" y="7523"/>
                    <a:pt x="21282" y="9658"/>
                  </a:cubicBezTo>
                  <a:cubicBezTo>
                    <a:pt x="18696" y="11792"/>
                    <a:pt x="16309" y="14240"/>
                    <a:pt x="13317" y="15753"/>
                  </a:cubicBezTo>
                  <a:cubicBezTo>
                    <a:pt x="11208" y="16818"/>
                    <a:pt x="8846" y="17353"/>
                    <a:pt x="6484" y="17353"/>
                  </a:cubicBezTo>
                  <a:cubicBezTo>
                    <a:pt x="4321" y="17353"/>
                    <a:pt x="2158" y="16904"/>
                    <a:pt x="191" y="16002"/>
                  </a:cubicBezTo>
                  <a:cubicBezTo>
                    <a:pt x="126" y="15971"/>
                    <a:pt x="65" y="15937"/>
                    <a:pt x="1" y="15907"/>
                  </a:cubicBezTo>
                  <a:lnTo>
                    <a:pt x="1" y="40275"/>
                  </a:lnTo>
                  <a:cubicBezTo>
                    <a:pt x="2507" y="41245"/>
                    <a:pt x="5200" y="41724"/>
                    <a:pt x="7895" y="41724"/>
                  </a:cubicBezTo>
                  <a:cubicBezTo>
                    <a:pt x="12645" y="41724"/>
                    <a:pt x="17404" y="40237"/>
                    <a:pt x="21173" y="37335"/>
                  </a:cubicBezTo>
                  <a:cubicBezTo>
                    <a:pt x="28259" y="31877"/>
                    <a:pt x="31281" y="22682"/>
                    <a:pt x="37133" y="15916"/>
                  </a:cubicBezTo>
                  <a:cubicBezTo>
                    <a:pt x="41746" y="10586"/>
                    <a:pt x="48164" y="6848"/>
                    <a:pt x="55080" y="5468"/>
                  </a:cubicBezTo>
                  <a:cubicBezTo>
                    <a:pt x="58218" y="4845"/>
                    <a:pt x="61474" y="4682"/>
                    <a:pt x="64458" y="3534"/>
                  </a:cubicBezTo>
                  <a:cubicBezTo>
                    <a:pt x="66318" y="2818"/>
                    <a:pt x="68097" y="1592"/>
                    <a:pt x="6924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1895;p43"/>
            <p:cNvSpPr/>
            <p:nvPr/>
          </p:nvSpPr>
          <p:spPr>
            <a:xfrm rot="5400000">
              <a:off x="8312443" y="3758806"/>
              <a:ext cx="789976" cy="367355"/>
            </a:xfrm>
            <a:custGeom>
              <a:avLst/>
              <a:gdLst/>
              <a:ahLst/>
              <a:cxnLst/>
              <a:rect l="l" t="t" r="r" b="b"/>
              <a:pathLst>
                <a:path w="9871" h="5660" extrusionOk="0">
                  <a:moveTo>
                    <a:pt x="9870" y="1"/>
                  </a:moveTo>
                  <a:cubicBezTo>
                    <a:pt x="6399" y="706"/>
                    <a:pt x="3053" y="2008"/>
                    <a:pt x="1" y="3807"/>
                  </a:cubicBezTo>
                  <a:cubicBezTo>
                    <a:pt x="621" y="4185"/>
                    <a:pt x="1258" y="4535"/>
                    <a:pt x="1922" y="4845"/>
                  </a:cubicBezTo>
                  <a:cubicBezTo>
                    <a:pt x="2913" y="5309"/>
                    <a:pt x="4048" y="5660"/>
                    <a:pt x="5141" y="5660"/>
                  </a:cubicBezTo>
                  <a:cubicBezTo>
                    <a:pt x="5826" y="5660"/>
                    <a:pt x="6498" y="5520"/>
                    <a:pt x="7103" y="5180"/>
                  </a:cubicBezTo>
                  <a:cubicBezTo>
                    <a:pt x="8194" y="4570"/>
                    <a:pt x="8848" y="3432"/>
                    <a:pt x="9267" y="2287"/>
                  </a:cubicBezTo>
                  <a:cubicBezTo>
                    <a:pt x="9543" y="1538"/>
                    <a:pt x="9737" y="774"/>
                    <a:pt x="98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1896;p43"/>
            <p:cNvSpPr/>
            <p:nvPr/>
          </p:nvSpPr>
          <p:spPr>
            <a:xfrm rot="5400000">
              <a:off x="8117401" y="2029636"/>
              <a:ext cx="1785149" cy="431675"/>
            </a:xfrm>
            <a:custGeom>
              <a:avLst/>
              <a:gdLst/>
              <a:ahLst/>
              <a:cxnLst/>
              <a:rect l="l" t="t" r="r" b="b"/>
              <a:pathLst>
                <a:path w="22306" h="6651" extrusionOk="0">
                  <a:moveTo>
                    <a:pt x="1" y="0"/>
                  </a:moveTo>
                  <a:cubicBezTo>
                    <a:pt x="97" y="1758"/>
                    <a:pt x="877" y="3479"/>
                    <a:pt x="2185" y="4702"/>
                  </a:cubicBezTo>
                  <a:cubicBezTo>
                    <a:pt x="3531" y="5952"/>
                    <a:pt x="5405" y="6650"/>
                    <a:pt x="7274" y="6650"/>
                  </a:cubicBezTo>
                  <a:cubicBezTo>
                    <a:pt x="7350" y="6650"/>
                    <a:pt x="7425" y="6647"/>
                    <a:pt x="7496" y="6647"/>
                  </a:cubicBezTo>
                  <a:cubicBezTo>
                    <a:pt x="8947" y="5873"/>
                    <a:pt x="10491" y="5332"/>
                    <a:pt x="12115" y="5209"/>
                  </a:cubicBezTo>
                  <a:cubicBezTo>
                    <a:pt x="13083" y="4756"/>
                    <a:pt x="14054" y="4317"/>
                    <a:pt x="15103" y="4109"/>
                  </a:cubicBezTo>
                  <a:cubicBezTo>
                    <a:pt x="15587" y="4010"/>
                    <a:pt x="16078" y="3966"/>
                    <a:pt x="16565" y="3966"/>
                  </a:cubicBezTo>
                  <a:cubicBezTo>
                    <a:pt x="17849" y="3966"/>
                    <a:pt x="19130" y="4276"/>
                    <a:pt x="20346" y="4756"/>
                  </a:cubicBezTo>
                  <a:cubicBezTo>
                    <a:pt x="21586" y="3986"/>
                    <a:pt x="22305" y="2511"/>
                    <a:pt x="22305" y="1060"/>
                  </a:cubicBezTo>
                  <a:cubicBezTo>
                    <a:pt x="22305" y="702"/>
                    <a:pt x="22260" y="345"/>
                    <a:pt x="2217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43"/>
            <p:cNvSpPr/>
            <p:nvPr/>
          </p:nvSpPr>
          <p:spPr>
            <a:xfrm rot="5400000">
              <a:off x="7731024" y="2865742"/>
              <a:ext cx="2407783" cy="581797"/>
            </a:xfrm>
            <a:custGeom>
              <a:avLst/>
              <a:gdLst/>
              <a:ahLst/>
              <a:cxnLst/>
              <a:rect l="l" t="t" r="r" b="b"/>
              <a:pathLst>
                <a:path w="30086" h="8964" extrusionOk="0">
                  <a:moveTo>
                    <a:pt x="4620" y="5209"/>
                  </a:moveTo>
                  <a:lnTo>
                    <a:pt x="4620" y="5209"/>
                  </a:lnTo>
                  <a:cubicBezTo>
                    <a:pt x="2996" y="5332"/>
                    <a:pt x="1452" y="5873"/>
                    <a:pt x="1" y="6647"/>
                  </a:cubicBezTo>
                  <a:cubicBezTo>
                    <a:pt x="478" y="6630"/>
                    <a:pt x="955" y="6572"/>
                    <a:pt x="1418" y="6466"/>
                  </a:cubicBezTo>
                  <a:cubicBezTo>
                    <a:pt x="2539" y="6208"/>
                    <a:pt x="3578" y="5700"/>
                    <a:pt x="4620" y="5209"/>
                  </a:cubicBezTo>
                  <a:close/>
                  <a:moveTo>
                    <a:pt x="14677" y="0"/>
                  </a:moveTo>
                  <a:cubicBezTo>
                    <a:pt x="14765" y="345"/>
                    <a:pt x="14810" y="702"/>
                    <a:pt x="14810" y="1060"/>
                  </a:cubicBezTo>
                  <a:cubicBezTo>
                    <a:pt x="14810" y="2511"/>
                    <a:pt x="14091" y="3986"/>
                    <a:pt x="12851" y="4756"/>
                  </a:cubicBezTo>
                  <a:cubicBezTo>
                    <a:pt x="13652" y="5073"/>
                    <a:pt x="14422" y="5465"/>
                    <a:pt x="15154" y="5890"/>
                  </a:cubicBezTo>
                  <a:cubicBezTo>
                    <a:pt x="16789" y="6845"/>
                    <a:pt x="18309" y="7986"/>
                    <a:pt x="19927" y="8964"/>
                  </a:cubicBezTo>
                  <a:cubicBezTo>
                    <a:pt x="22979" y="7165"/>
                    <a:pt x="26325" y="5863"/>
                    <a:pt x="29796" y="5158"/>
                  </a:cubicBezTo>
                  <a:cubicBezTo>
                    <a:pt x="30086" y="3472"/>
                    <a:pt x="30086" y="1735"/>
                    <a:pt x="299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898" name="Google Shape;1898;p4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536150" y="-152400"/>
              <a:ext cx="3785654" cy="21294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883" name="Google Shape;1883;p43"/>
          <p:cNvGrpSpPr/>
          <p:nvPr/>
        </p:nvGrpSpPr>
        <p:grpSpPr>
          <a:xfrm>
            <a:off x="2288000" y="-49525"/>
            <a:ext cx="5329733" cy="6118420"/>
            <a:chOff x="2288000" y="-49525"/>
            <a:chExt cx="5329733" cy="6118420"/>
          </a:xfrm>
        </p:grpSpPr>
        <p:sp>
          <p:nvSpPr>
            <p:cNvPr id="1884" name="Google Shape;1884;p43"/>
            <p:cNvSpPr/>
            <p:nvPr/>
          </p:nvSpPr>
          <p:spPr>
            <a:xfrm rot="-4421961">
              <a:off x="2777637" y="1686086"/>
              <a:ext cx="5541644" cy="2691324"/>
            </a:xfrm>
            <a:custGeom>
              <a:avLst/>
              <a:gdLst/>
              <a:ahLst/>
              <a:cxnLst/>
              <a:rect l="l" t="t" r="r" b="b"/>
              <a:pathLst>
                <a:path w="69245" h="41724" extrusionOk="0">
                  <a:moveTo>
                    <a:pt x="39740" y="1"/>
                  </a:moveTo>
                  <a:cubicBezTo>
                    <a:pt x="40411" y="1858"/>
                    <a:pt x="39627" y="4177"/>
                    <a:pt x="37897" y="5165"/>
                  </a:cubicBezTo>
                  <a:cubicBezTo>
                    <a:pt x="37001" y="5676"/>
                    <a:pt x="36016" y="5826"/>
                    <a:pt x="34992" y="5826"/>
                  </a:cubicBezTo>
                  <a:cubicBezTo>
                    <a:pt x="34261" y="5826"/>
                    <a:pt x="33509" y="5749"/>
                    <a:pt x="32756" y="5673"/>
                  </a:cubicBezTo>
                  <a:cubicBezTo>
                    <a:pt x="32006" y="5597"/>
                    <a:pt x="31256" y="5519"/>
                    <a:pt x="30520" y="5519"/>
                  </a:cubicBezTo>
                  <a:cubicBezTo>
                    <a:pt x="30427" y="5519"/>
                    <a:pt x="30334" y="5520"/>
                    <a:pt x="30241" y="5523"/>
                  </a:cubicBezTo>
                  <a:cubicBezTo>
                    <a:pt x="26889" y="5608"/>
                    <a:pt x="23867" y="7523"/>
                    <a:pt x="21282" y="9658"/>
                  </a:cubicBezTo>
                  <a:cubicBezTo>
                    <a:pt x="18696" y="11792"/>
                    <a:pt x="16309" y="14240"/>
                    <a:pt x="13317" y="15753"/>
                  </a:cubicBezTo>
                  <a:cubicBezTo>
                    <a:pt x="11208" y="16818"/>
                    <a:pt x="8846" y="17353"/>
                    <a:pt x="6484" y="17353"/>
                  </a:cubicBezTo>
                  <a:cubicBezTo>
                    <a:pt x="4321" y="17353"/>
                    <a:pt x="2158" y="16904"/>
                    <a:pt x="191" y="16002"/>
                  </a:cubicBezTo>
                  <a:cubicBezTo>
                    <a:pt x="126" y="15971"/>
                    <a:pt x="65" y="15937"/>
                    <a:pt x="1" y="15907"/>
                  </a:cubicBezTo>
                  <a:lnTo>
                    <a:pt x="1" y="40275"/>
                  </a:lnTo>
                  <a:cubicBezTo>
                    <a:pt x="2507" y="41245"/>
                    <a:pt x="5200" y="41724"/>
                    <a:pt x="7895" y="41724"/>
                  </a:cubicBezTo>
                  <a:cubicBezTo>
                    <a:pt x="12645" y="41724"/>
                    <a:pt x="17404" y="40237"/>
                    <a:pt x="21173" y="37335"/>
                  </a:cubicBezTo>
                  <a:cubicBezTo>
                    <a:pt x="28259" y="31877"/>
                    <a:pt x="31281" y="22682"/>
                    <a:pt x="37133" y="15916"/>
                  </a:cubicBezTo>
                  <a:cubicBezTo>
                    <a:pt x="41746" y="10586"/>
                    <a:pt x="48164" y="6848"/>
                    <a:pt x="55080" y="5468"/>
                  </a:cubicBezTo>
                  <a:cubicBezTo>
                    <a:pt x="58218" y="4845"/>
                    <a:pt x="61474" y="4682"/>
                    <a:pt x="64458" y="3534"/>
                  </a:cubicBezTo>
                  <a:cubicBezTo>
                    <a:pt x="66318" y="2818"/>
                    <a:pt x="68097" y="1592"/>
                    <a:pt x="692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43"/>
            <p:cNvSpPr/>
            <p:nvPr/>
          </p:nvSpPr>
          <p:spPr>
            <a:xfrm>
              <a:off x="2288000" y="-49525"/>
              <a:ext cx="2743200" cy="5646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86" name="Google Shape;1886;p43"/>
          <p:cNvSpPr txBox="1">
            <a:spLocks noGrp="1"/>
          </p:cNvSpPr>
          <p:nvPr>
            <p:ph type="title"/>
          </p:nvPr>
        </p:nvSpPr>
        <p:spPr>
          <a:xfrm>
            <a:off x="914400" y="989590"/>
            <a:ext cx="2743200" cy="159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02</a:t>
            </a:r>
            <a:br>
              <a:rPr lang="en" sz="4800" dirty="0"/>
            </a:br>
            <a:r>
              <a:rPr lang="en" dirty="0"/>
              <a:t>THE HANDS</a:t>
            </a:r>
            <a:endParaRPr dirty="0"/>
          </a:p>
        </p:txBody>
      </p:sp>
      <p:sp>
        <p:nvSpPr>
          <p:cNvPr id="1887" name="Google Shape;1887;p43"/>
          <p:cNvSpPr txBox="1">
            <a:spLocks noGrp="1"/>
          </p:cNvSpPr>
          <p:nvPr>
            <p:ph type="subTitle" idx="1"/>
          </p:nvPr>
        </p:nvSpPr>
        <p:spPr>
          <a:xfrm>
            <a:off x="564356" y="2550320"/>
            <a:ext cx="3657600" cy="785812"/>
          </a:xfrm>
          <a:prstGeom prst="rect">
            <a:avLst/>
          </a:prstGeom>
        </p:spPr>
        <p:txBody>
          <a:bodyPr spcFirstLastPara="1" wrap="square" lIns="91425" tIns="180000" rIns="91425" bIns="0" anchor="ctr" anchorCtr="0">
            <a:noAutofit/>
          </a:bodyPr>
          <a:lstStyle/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it-IT" dirty="0">
                <a:latin typeface="Montserrat" charset="0"/>
              </a:rPr>
              <a:t>The </a:t>
            </a:r>
            <a:r>
              <a:rPr lang="it-IT" dirty="0" err="1">
                <a:latin typeface="Montserrat" charset="0"/>
              </a:rPr>
              <a:t>library</a:t>
            </a:r>
            <a:r>
              <a:rPr lang="it-IT" dirty="0">
                <a:latin typeface="Montserrat" charset="0"/>
              </a:rPr>
              <a:t> </a:t>
            </a:r>
            <a:r>
              <a:rPr lang="it-IT" dirty="0" err="1">
                <a:latin typeface="Montserrat" charset="0"/>
              </a:rPr>
              <a:t>we</a:t>
            </a:r>
            <a:r>
              <a:rPr lang="it-IT" dirty="0">
                <a:latin typeface="Montserrat" charset="0"/>
              </a:rPr>
              <a:t> </a:t>
            </a:r>
            <a:r>
              <a:rPr lang="it-IT" dirty="0" err="1">
                <a:latin typeface="Montserrat" charset="0"/>
              </a:rPr>
              <a:t>used</a:t>
            </a:r>
            <a:r>
              <a:rPr lang="it-IT" dirty="0">
                <a:latin typeface="Montserrat" charset="0"/>
              </a:rPr>
              <a:t> </a:t>
            </a:r>
            <a:r>
              <a:rPr lang="it-IT" dirty="0" err="1">
                <a:latin typeface="Montserrat" charset="0"/>
              </a:rPr>
              <a:t>for</a:t>
            </a:r>
            <a:r>
              <a:rPr lang="it-IT" dirty="0">
                <a:latin typeface="Montserrat" charset="0"/>
              </a:rPr>
              <a:t> </a:t>
            </a:r>
            <a:r>
              <a:rPr lang="it-IT" dirty="0" err="1">
                <a:latin typeface="Montserrat" charset="0"/>
              </a:rPr>
              <a:t>hand</a:t>
            </a:r>
            <a:r>
              <a:rPr lang="it-IT" dirty="0">
                <a:latin typeface="Montserrat" charset="0"/>
              </a:rPr>
              <a:t> detection and </a:t>
            </a:r>
            <a:r>
              <a:rPr lang="it-IT" dirty="0" err="1">
                <a:latin typeface="Montserrat" charset="0"/>
              </a:rPr>
              <a:t>understanding</a:t>
            </a:r>
            <a:endParaRPr dirty="0">
              <a:latin typeface="Montserrat" charset="0"/>
            </a:endParaRPr>
          </a:p>
        </p:txBody>
      </p:sp>
    </p:spTree>
  </p:cSld>
  <p:clrMapOvr>
    <a:masterClrMapping/>
  </p:clrMapOvr>
  <p:transition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30" name="Google Shape;1930;p45"/>
          <p:cNvGrpSpPr/>
          <p:nvPr/>
        </p:nvGrpSpPr>
        <p:grpSpPr>
          <a:xfrm>
            <a:off x="6701594" y="619710"/>
            <a:ext cx="919887" cy="1140444"/>
            <a:chOff x="6701594" y="619710"/>
            <a:chExt cx="919887" cy="1140444"/>
          </a:xfrm>
        </p:grpSpPr>
        <p:sp>
          <p:nvSpPr>
            <p:cNvPr id="1931" name="Google Shape;1931;p45"/>
            <p:cNvSpPr/>
            <p:nvPr/>
          </p:nvSpPr>
          <p:spPr>
            <a:xfrm rot="-5400000">
              <a:off x="6768192" y="665105"/>
              <a:ext cx="898685" cy="807894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45"/>
            <p:cNvSpPr/>
            <p:nvPr/>
          </p:nvSpPr>
          <p:spPr>
            <a:xfrm rot="-5400000">
              <a:off x="6656199" y="906864"/>
              <a:ext cx="898685" cy="807894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33" name="Google Shape;1933;p45"/>
          <p:cNvSpPr txBox="1">
            <a:spLocks noGrp="1"/>
          </p:cNvSpPr>
          <p:nvPr>
            <p:ph type="title"/>
          </p:nvPr>
        </p:nvSpPr>
        <p:spPr>
          <a:xfrm>
            <a:off x="3192905" y="511217"/>
            <a:ext cx="2743666" cy="91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MEDIAPIPE</a:t>
            </a:r>
            <a:endParaRPr dirty="0"/>
          </a:p>
        </p:txBody>
      </p:sp>
      <p:sp>
        <p:nvSpPr>
          <p:cNvPr id="1934" name="Google Shape;1934;p45"/>
          <p:cNvSpPr txBox="1">
            <a:spLocks noGrp="1"/>
          </p:cNvSpPr>
          <p:nvPr>
            <p:ph type="subTitle" idx="1"/>
          </p:nvPr>
        </p:nvSpPr>
        <p:spPr>
          <a:xfrm>
            <a:off x="5006715" y="1673350"/>
            <a:ext cx="3657600" cy="18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>
                <a:latin typeface="Montserrat" charset="0"/>
              </a:rPr>
              <a:t>Mediapipe is the main library used nowadays for hand detection, using landmarks to detect the main parts of the human hand</a:t>
            </a:r>
            <a:endParaRPr dirty="0">
              <a:latin typeface="Montserrat" charset="0"/>
            </a:endParaRPr>
          </a:p>
        </p:txBody>
      </p:sp>
      <p:grpSp>
        <p:nvGrpSpPr>
          <p:cNvPr id="1935" name="Google Shape;1935;p45"/>
          <p:cNvGrpSpPr/>
          <p:nvPr/>
        </p:nvGrpSpPr>
        <p:grpSpPr>
          <a:xfrm flipH="1">
            <a:off x="-597508" y="-49993"/>
            <a:ext cx="4636245" cy="5256773"/>
            <a:chOff x="3268325" y="3013975"/>
            <a:chExt cx="1443800" cy="1106200"/>
          </a:xfrm>
        </p:grpSpPr>
        <p:sp>
          <p:nvSpPr>
            <p:cNvPr id="1936" name="Google Shape;1936;p45"/>
            <p:cNvSpPr/>
            <p:nvPr/>
          </p:nvSpPr>
          <p:spPr>
            <a:xfrm>
              <a:off x="3268325" y="3013975"/>
              <a:ext cx="274950" cy="149575"/>
            </a:xfrm>
            <a:custGeom>
              <a:avLst/>
              <a:gdLst/>
              <a:ahLst/>
              <a:cxnLst/>
              <a:rect l="l" t="t" r="r" b="b"/>
              <a:pathLst>
                <a:path w="10998" h="5983" extrusionOk="0">
                  <a:moveTo>
                    <a:pt x="1" y="1"/>
                  </a:moveTo>
                  <a:cubicBezTo>
                    <a:pt x="1367" y="1752"/>
                    <a:pt x="2900" y="3353"/>
                    <a:pt x="4795" y="4495"/>
                  </a:cubicBezTo>
                  <a:cubicBezTo>
                    <a:pt x="6348" y="5429"/>
                    <a:pt x="8202" y="5983"/>
                    <a:pt x="10007" y="5983"/>
                  </a:cubicBezTo>
                  <a:cubicBezTo>
                    <a:pt x="10340" y="5983"/>
                    <a:pt x="10671" y="5964"/>
                    <a:pt x="10998" y="5925"/>
                  </a:cubicBezTo>
                  <a:cubicBezTo>
                    <a:pt x="10617" y="3974"/>
                    <a:pt x="10586" y="1960"/>
                    <a:pt x="109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45"/>
            <p:cNvSpPr/>
            <p:nvPr/>
          </p:nvSpPr>
          <p:spPr>
            <a:xfrm>
              <a:off x="3543250" y="3013975"/>
              <a:ext cx="893200" cy="1018300"/>
            </a:xfrm>
            <a:custGeom>
              <a:avLst/>
              <a:gdLst/>
              <a:ahLst/>
              <a:cxnLst/>
              <a:rect l="l" t="t" r="r" b="b"/>
              <a:pathLst>
                <a:path w="35728" h="40732" extrusionOk="0">
                  <a:moveTo>
                    <a:pt x="18820" y="1"/>
                  </a:moveTo>
                  <a:cubicBezTo>
                    <a:pt x="19109" y="1207"/>
                    <a:pt x="19249" y="2430"/>
                    <a:pt x="19000" y="3636"/>
                  </a:cubicBezTo>
                  <a:cubicBezTo>
                    <a:pt x="18629" y="5447"/>
                    <a:pt x="17036" y="7130"/>
                    <a:pt x="15257" y="7130"/>
                  </a:cubicBezTo>
                  <a:cubicBezTo>
                    <a:pt x="15061" y="7130"/>
                    <a:pt x="14863" y="7110"/>
                    <a:pt x="14664" y="7067"/>
                  </a:cubicBezTo>
                  <a:cubicBezTo>
                    <a:pt x="13233" y="6760"/>
                    <a:pt x="12265" y="5466"/>
                    <a:pt x="11373" y="4304"/>
                  </a:cubicBezTo>
                  <a:cubicBezTo>
                    <a:pt x="10483" y="3139"/>
                    <a:pt x="9353" y="1922"/>
                    <a:pt x="7887" y="1886"/>
                  </a:cubicBezTo>
                  <a:cubicBezTo>
                    <a:pt x="7863" y="1885"/>
                    <a:pt x="7839" y="1885"/>
                    <a:pt x="7814" y="1885"/>
                  </a:cubicBezTo>
                  <a:cubicBezTo>
                    <a:pt x="5997" y="1885"/>
                    <a:pt x="4737" y="3650"/>
                    <a:pt x="3248" y="4713"/>
                  </a:cubicBezTo>
                  <a:cubicBezTo>
                    <a:pt x="2280" y="5405"/>
                    <a:pt x="1163" y="5790"/>
                    <a:pt x="1" y="5925"/>
                  </a:cubicBezTo>
                  <a:cubicBezTo>
                    <a:pt x="944" y="10790"/>
                    <a:pt x="4021" y="15270"/>
                    <a:pt x="8412" y="17604"/>
                  </a:cubicBezTo>
                  <a:cubicBezTo>
                    <a:pt x="10555" y="18738"/>
                    <a:pt x="12922" y="19389"/>
                    <a:pt x="15103" y="20449"/>
                  </a:cubicBezTo>
                  <a:cubicBezTo>
                    <a:pt x="17287" y="21508"/>
                    <a:pt x="19372" y="23106"/>
                    <a:pt x="20192" y="25384"/>
                  </a:cubicBezTo>
                  <a:cubicBezTo>
                    <a:pt x="21279" y="28400"/>
                    <a:pt x="19923" y="31871"/>
                    <a:pt x="20959" y="34903"/>
                  </a:cubicBezTo>
                  <a:cubicBezTo>
                    <a:pt x="21790" y="37345"/>
                    <a:pt x="24038" y="39046"/>
                    <a:pt x="26392" y="40098"/>
                  </a:cubicBezTo>
                  <a:cubicBezTo>
                    <a:pt x="26928" y="40337"/>
                    <a:pt x="27476" y="40548"/>
                    <a:pt x="28032" y="40732"/>
                  </a:cubicBezTo>
                  <a:cubicBezTo>
                    <a:pt x="29081" y="39274"/>
                    <a:pt x="30382" y="38007"/>
                    <a:pt x="31598" y="36678"/>
                  </a:cubicBezTo>
                  <a:cubicBezTo>
                    <a:pt x="32974" y="35172"/>
                    <a:pt x="34273" y="33520"/>
                    <a:pt x="34875" y="31575"/>
                  </a:cubicBezTo>
                  <a:cubicBezTo>
                    <a:pt x="35727" y="28822"/>
                    <a:pt x="35073" y="25810"/>
                    <a:pt x="33942" y="23160"/>
                  </a:cubicBezTo>
                  <a:cubicBezTo>
                    <a:pt x="32811" y="20510"/>
                    <a:pt x="31213" y="18081"/>
                    <a:pt x="30062" y="15441"/>
                  </a:cubicBezTo>
                  <a:cubicBezTo>
                    <a:pt x="28907" y="12797"/>
                    <a:pt x="28208" y="9806"/>
                    <a:pt x="28996" y="7032"/>
                  </a:cubicBezTo>
                  <a:cubicBezTo>
                    <a:pt x="29905" y="3827"/>
                    <a:pt x="32617" y="1518"/>
                    <a:pt x="356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45"/>
            <p:cNvSpPr/>
            <p:nvPr/>
          </p:nvSpPr>
          <p:spPr>
            <a:xfrm>
              <a:off x="3532950" y="3013975"/>
              <a:ext cx="491525" cy="178275"/>
            </a:xfrm>
            <a:custGeom>
              <a:avLst/>
              <a:gdLst/>
              <a:ahLst/>
              <a:cxnLst/>
              <a:rect l="l" t="t" r="r" b="b"/>
              <a:pathLst>
                <a:path w="19661" h="7131" extrusionOk="0">
                  <a:moveTo>
                    <a:pt x="362" y="1"/>
                  </a:moveTo>
                  <a:cubicBezTo>
                    <a:pt x="1" y="1960"/>
                    <a:pt x="32" y="3974"/>
                    <a:pt x="413" y="5925"/>
                  </a:cubicBezTo>
                  <a:cubicBezTo>
                    <a:pt x="1575" y="5790"/>
                    <a:pt x="2692" y="5405"/>
                    <a:pt x="3660" y="4713"/>
                  </a:cubicBezTo>
                  <a:cubicBezTo>
                    <a:pt x="5149" y="3650"/>
                    <a:pt x="6409" y="1885"/>
                    <a:pt x="8226" y="1885"/>
                  </a:cubicBezTo>
                  <a:cubicBezTo>
                    <a:pt x="8251" y="1885"/>
                    <a:pt x="8275" y="1885"/>
                    <a:pt x="8299" y="1886"/>
                  </a:cubicBezTo>
                  <a:cubicBezTo>
                    <a:pt x="9765" y="1922"/>
                    <a:pt x="10895" y="3139"/>
                    <a:pt x="11785" y="4304"/>
                  </a:cubicBezTo>
                  <a:cubicBezTo>
                    <a:pt x="12677" y="5466"/>
                    <a:pt x="13645" y="6760"/>
                    <a:pt x="15076" y="7067"/>
                  </a:cubicBezTo>
                  <a:cubicBezTo>
                    <a:pt x="15275" y="7110"/>
                    <a:pt x="15473" y="7130"/>
                    <a:pt x="15669" y="7130"/>
                  </a:cubicBezTo>
                  <a:cubicBezTo>
                    <a:pt x="17448" y="7130"/>
                    <a:pt x="19041" y="5447"/>
                    <a:pt x="19412" y="3636"/>
                  </a:cubicBezTo>
                  <a:cubicBezTo>
                    <a:pt x="19661" y="2430"/>
                    <a:pt x="19521" y="1207"/>
                    <a:pt x="19232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rgbClr val="FF99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45"/>
            <p:cNvSpPr/>
            <p:nvPr/>
          </p:nvSpPr>
          <p:spPr>
            <a:xfrm>
              <a:off x="4244025" y="3013975"/>
              <a:ext cx="468100" cy="1042100"/>
            </a:xfrm>
            <a:custGeom>
              <a:avLst/>
              <a:gdLst/>
              <a:ahLst/>
              <a:cxnLst/>
              <a:rect l="l" t="t" r="r" b="b"/>
              <a:pathLst>
                <a:path w="18724" h="41684" extrusionOk="0">
                  <a:moveTo>
                    <a:pt x="7614" y="1"/>
                  </a:moveTo>
                  <a:cubicBezTo>
                    <a:pt x="4586" y="1518"/>
                    <a:pt x="1874" y="3827"/>
                    <a:pt x="965" y="7032"/>
                  </a:cubicBezTo>
                  <a:cubicBezTo>
                    <a:pt x="177" y="9806"/>
                    <a:pt x="876" y="12797"/>
                    <a:pt x="2031" y="15441"/>
                  </a:cubicBezTo>
                  <a:cubicBezTo>
                    <a:pt x="3182" y="18081"/>
                    <a:pt x="4780" y="20510"/>
                    <a:pt x="5911" y="23160"/>
                  </a:cubicBezTo>
                  <a:cubicBezTo>
                    <a:pt x="7042" y="25810"/>
                    <a:pt x="7696" y="28822"/>
                    <a:pt x="6844" y="31575"/>
                  </a:cubicBezTo>
                  <a:cubicBezTo>
                    <a:pt x="6242" y="33520"/>
                    <a:pt x="4943" y="35172"/>
                    <a:pt x="3567" y="36678"/>
                  </a:cubicBezTo>
                  <a:cubicBezTo>
                    <a:pt x="2351" y="38007"/>
                    <a:pt x="1050" y="39274"/>
                    <a:pt x="1" y="40732"/>
                  </a:cubicBezTo>
                  <a:cubicBezTo>
                    <a:pt x="1909" y="41367"/>
                    <a:pt x="3922" y="41683"/>
                    <a:pt x="5935" y="41683"/>
                  </a:cubicBezTo>
                  <a:cubicBezTo>
                    <a:pt x="9028" y="41683"/>
                    <a:pt x="12122" y="40937"/>
                    <a:pt x="14840" y="39458"/>
                  </a:cubicBezTo>
                  <a:cubicBezTo>
                    <a:pt x="16257" y="38688"/>
                    <a:pt x="17562" y="37727"/>
                    <a:pt x="18724" y="36614"/>
                  </a:cubicBezTo>
                  <a:lnTo>
                    <a:pt x="1872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45"/>
            <p:cNvSpPr/>
            <p:nvPr/>
          </p:nvSpPr>
          <p:spPr>
            <a:xfrm>
              <a:off x="4201350" y="3929300"/>
              <a:ext cx="510775" cy="190875"/>
            </a:xfrm>
            <a:custGeom>
              <a:avLst/>
              <a:gdLst/>
              <a:ahLst/>
              <a:cxnLst/>
              <a:rect l="l" t="t" r="r" b="b"/>
              <a:pathLst>
                <a:path w="20431" h="7635" extrusionOk="0">
                  <a:moveTo>
                    <a:pt x="20431" y="1"/>
                  </a:moveTo>
                  <a:cubicBezTo>
                    <a:pt x="19269" y="1114"/>
                    <a:pt x="17964" y="2075"/>
                    <a:pt x="16547" y="2845"/>
                  </a:cubicBezTo>
                  <a:cubicBezTo>
                    <a:pt x="13829" y="4324"/>
                    <a:pt x="10735" y="5070"/>
                    <a:pt x="7642" y="5070"/>
                  </a:cubicBezTo>
                  <a:cubicBezTo>
                    <a:pt x="5629" y="5070"/>
                    <a:pt x="3616" y="4754"/>
                    <a:pt x="1708" y="4119"/>
                  </a:cubicBezTo>
                  <a:cubicBezTo>
                    <a:pt x="1568" y="4309"/>
                    <a:pt x="1435" y="4504"/>
                    <a:pt x="1305" y="4705"/>
                  </a:cubicBezTo>
                  <a:cubicBezTo>
                    <a:pt x="727" y="5601"/>
                    <a:pt x="260" y="6599"/>
                    <a:pt x="1" y="7635"/>
                  </a:cubicBezTo>
                  <a:lnTo>
                    <a:pt x="20431" y="7635"/>
                  </a:lnTo>
                  <a:lnTo>
                    <a:pt x="2043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45"/>
            <p:cNvSpPr/>
            <p:nvPr/>
          </p:nvSpPr>
          <p:spPr>
            <a:xfrm>
              <a:off x="4057600" y="3658800"/>
              <a:ext cx="265050" cy="295800"/>
            </a:xfrm>
            <a:custGeom>
              <a:avLst/>
              <a:gdLst/>
              <a:ahLst/>
              <a:cxnLst/>
              <a:rect l="l" t="t" r="r" b="b"/>
              <a:pathLst>
                <a:path w="10602" h="11832" extrusionOk="0">
                  <a:moveTo>
                    <a:pt x="5461" y="0"/>
                  </a:moveTo>
                  <a:cubicBezTo>
                    <a:pt x="2371" y="0"/>
                    <a:pt x="0" y="5907"/>
                    <a:pt x="1788" y="9382"/>
                  </a:cubicBezTo>
                  <a:cubicBezTo>
                    <a:pt x="2675" y="11107"/>
                    <a:pt x="4340" y="11832"/>
                    <a:pt x="5925" y="11832"/>
                  </a:cubicBezTo>
                  <a:cubicBezTo>
                    <a:pt x="7628" y="11832"/>
                    <a:pt x="9239" y="10997"/>
                    <a:pt x="9702" y="9655"/>
                  </a:cubicBezTo>
                  <a:cubicBezTo>
                    <a:pt x="10601" y="7063"/>
                    <a:pt x="9546" y="412"/>
                    <a:pt x="5713" y="14"/>
                  </a:cubicBezTo>
                  <a:cubicBezTo>
                    <a:pt x="5628" y="4"/>
                    <a:pt x="5546" y="0"/>
                    <a:pt x="546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942" name="Google Shape;1942;p45"/>
          <p:cNvPicPr preferRelativeResize="0"/>
          <p:nvPr/>
        </p:nvPicPr>
        <p:blipFill rotWithShape="1">
          <a:blip r:embed="rId3">
            <a:alphaModFix/>
          </a:blip>
          <a:srcRect r="41660"/>
          <a:stretch/>
        </p:blipFill>
        <p:spPr>
          <a:xfrm>
            <a:off x="-627150" y="-152400"/>
            <a:ext cx="2884579" cy="278130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75" name="Gruppo 14"/>
          <p:cNvGrpSpPr>
            <a:grpSpLocks noChangeAspect="1"/>
          </p:cNvGrpSpPr>
          <p:nvPr/>
        </p:nvGrpSpPr>
        <p:grpSpPr bwMode="auto">
          <a:xfrm>
            <a:off x="1538133" y="2865982"/>
            <a:ext cx="6119812" cy="2187575"/>
            <a:chOff x="0" y="0"/>
            <a:chExt cx="61201" cy="21882"/>
          </a:xfrm>
        </p:grpSpPr>
        <p:pic>
          <p:nvPicPr>
            <p:cNvPr id="257302120" name="Immagine 11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0" y="553"/>
              <a:ext cx="61201" cy="21329"/>
            </a:xfrm>
            <a:prstGeom prst="rect">
              <a:avLst/>
            </a:prstGeom>
            <a:noFill/>
          </p:spPr>
        </p:pic>
        <p:sp>
          <p:nvSpPr>
            <p:cNvPr id="477079233" name="Rettangolo con angoli arrotondati 12"/>
            <p:cNvSpPr>
              <a:spLocks noChangeArrowheads="1"/>
            </p:cNvSpPr>
            <p:nvPr/>
          </p:nvSpPr>
          <p:spPr bwMode="auto">
            <a:xfrm>
              <a:off x="25404" y="9033"/>
              <a:ext cx="10195" cy="1638"/>
            </a:xfrm>
            <a:prstGeom prst="roundRect">
              <a:avLst>
                <a:gd name="adj" fmla="val 16667"/>
              </a:avLst>
            </a:prstGeom>
            <a:solidFill>
              <a:srgbClr val="FFCC66">
                <a:alpha val="50195"/>
              </a:srgbClr>
            </a:solidFill>
            <a:ln w="12700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236312816" name="Rettangolo con angoli arrotondati 12"/>
            <p:cNvSpPr>
              <a:spLocks noChangeArrowheads="1"/>
            </p:cNvSpPr>
            <p:nvPr/>
          </p:nvSpPr>
          <p:spPr bwMode="auto">
            <a:xfrm>
              <a:off x="25440" y="16075"/>
              <a:ext cx="15102" cy="1640"/>
            </a:xfrm>
            <a:prstGeom prst="roundRect">
              <a:avLst>
                <a:gd name="adj" fmla="val 16667"/>
              </a:avLst>
            </a:prstGeom>
            <a:solidFill>
              <a:srgbClr val="FFCC66">
                <a:alpha val="50195"/>
              </a:srgbClr>
            </a:solidFill>
            <a:ln w="12700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018763472" name="Rettangolo con angoli arrotondati 12"/>
            <p:cNvSpPr>
              <a:spLocks noChangeArrowheads="1"/>
            </p:cNvSpPr>
            <p:nvPr/>
          </p:nvSpPr>
          <p:spPr bwMode="auto">
            <a:xfrm>
              <a:off x="44208" y="3797"/>
              <a:ext cx="16886" cy="1640"/>
            </a:xfrm>
            <a:prstGeom prst="roundRect">
              <a:avLst>
                <a:gd name="adj" fmla="val 16667"/>
              </a:avLst>
            </a:prstGeom>
            <a:solidFill>
              <a:srgbClr val="FFCC66">
                <a:alpha val="50195"/>
              </a:srgbClr>
            </a:solidFill>
            <a:ln w="12700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535485985" name="Rettangolo con angoli arrotondati 12"/>
            <p:cNvSpPr>
              <a:spLocks noChangeArrowheads="1"/>
            </p:cNvSpPr>
            <p:nvPr/>
          </p:nvSpPr>
          <p:spPr bwMode="auto">
            <a:xfrm>
              <a:off x="44318" y="10766"/>
              <a:ext cx="15102" cy="1640"/>
            </a:xfrm>
            <a:prstGeom prst="roundRect">
              <a:avLst>
                <a:gd name="adj" fmla="val 16667"/>
              </a:avLst>
            </a:prstGeom>
            <a:solidFill>
              <a:srgbClr val="FFCC66">
                <a:alpha val="50195"/>
              </a:srgbClr>
            </a:solidFill>
            <a:ln w="12700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77124345" name="Rettangolo con angoli arrotondati 12"/>
            <p:cNvSpPr>
              <a:spLocks noChangeArrowheads="1"/>
            </p:cNvSpPr>
            <p:nvPr/>
          </p:nvSpPr>
          <p:spPr bwMode="auto">
            <a:xfrm>
              <a:off x="44134" y="17845"/>
              <a:ext cx="10036" cy="1640"/>
            </a:xfrm>
            <a:prstGeom prst="roundRect">
              <a:avLst>
                <a:gd name="adj" fmla="val 16667"/>
              </a:avLst>
            </a:prstGeom>
            <a:solidFill>
              <a:srgbClr val="FFCC66">
                <a:alpha val="50195"/>
              </a:srgbClr>
            </a:solidFill>
            <a:ln w="12700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810315974" name="Ovale 13"/>
            <p:cNvSpPr>
              <a:spLocks noChangeArrowheads="1"/>
            </p:cNvSpPr>
            <p:nvPr/>
          </p:nvSpPr>
          <p:spPr bwMode="auto">
            <a:xfrm>
              <a:off x="589" y="9365"/>
              <a:ext cx="2358" cy="2326"/>
            </a:xfrm>
            <a:prstGeom prst="ellipse">
              <a:avLst/>
            </a:prstGeom>
            <a:solidFill>
              <a:srgbClr val="FFCC66">
                <a:alpha val="50195"/>
              </a:srgbClr>
            </a:solidFill>
            <a:ln w="12700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723673220" name="Ovale 13"/>
            <p:cNvSpPr>
              <a:spLocks noChangeArrowheads="1"/>
            </p:cNvSpPr>
            <p:nvPr/>
          </p:nvSpPr>
          <p:spPr bwMode="auto">
            <a:xfrm>
              <a:off x="5161" y="1437"/>
              <a:ext cx="2356" cy="2325"/>
            </a:xfrm>
            <a:prstGeom prst="ellipse">
              <a:avLst/>
            </a:prstGeom>
            <a:solidFill>
              <a:srgbClr val="FFCC66">
                <a:alpha val="50195"/>
              </a:srgbClr>
            </a:solidFill>
            <a:ln w="12700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2014506037" name="Ovale 13"/>
            <p:cNvSpPr>
              <a:spLocks noChangeArrowheads="1"/>
            </p:cNvSpPr>
            <p:nvPr/>
          </p:nvSpPr>
          <p:spPr bwMode="auto">
            <a:xfrm>
              <a:off x="10508" y="0"/>
              <a:ext cx="2357" cy="2325"/>
            </a:xfrm>
            <a:prstGeom prst="ellipse">
              <a:avLst/>
            </a:prstGeom>
            <a:solidFill>
              <a:srgbClr val="FFCC66">
                <a:alpha val="50195"/>
              </a:srgbClr>
            </a:solidFill>
            <a:ln w="12700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827853067" name="Ovale 13"/>
            <p:cNvSpPr>
              <a:spLocks noChangeArrowheads="1"/>
            </p:cNvSpPr>
            <p:nvPr/>
          </p:nvSpPr>
          <p:spPr bwMode="auto">
            <a:xfrm>
              <a:off x="13900" y="1364"/>
              <a:ext cx="2356" cy="2324"/>
            </a:xfrm>
            <a:prstGeom prst="ellipse">
              <a:avLst/>
            </a:prstGeom>
            <a:solidFill>
              <a:srgbClr val="FFCC66">
                <a:alpha val="50195"/>
              </a:srgbClr>
            </a:solidFill>
            <a:ln w="12700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351498117" name="Ovale 13"/>
            <p:cNvSpPr>
              <a:spLocks noChangeArrowheads="1"/>
            </p:cNvSpPr>
            <p:nvPr/>
          </p:nvSpPr>
          <p:spPr bwMode="auto">
            <a:xfrm>
              <a:off x="19394" y="6157"/>
              <a:ext cx="2357" cy="2326"/>
            </a:xfrm>
            <a:prstGeom prst="ellipse">
              <a:avLst/>
            </a:prstGeom>
            <a:solidFill>
              <a:srgbClr val="FFCC66">
                <a:alpha val="50195"/>
              </a:srgbClr>
            </a:solidFill>
            <a:ln w="12700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</p:grpSp>
      <p:pic>
        <p:nvPicPr>
          <p:cNvPr id="1943" name="Google Shape;1943;p45"/>
          <p:cNvPicPr preferRelativeResize="0"/>
          <p:nvPr/>
        </p:nvPicPr>
        <p:blipFill rotWithShape="1">
          <a:blip r:embed="rId5">
            <a:alphaModFix/>
          </a:blip>
          <a:srcRect l="49479"/>
          <a:stretch/>
        </p:blipFill>
        <p:spPr>
          <a:xfrm>
            <a:off x="-587773" y="3690950"/>
            <a:ext cx="1578374" cy="1757349"/>
          </a:xfrm>
          <a:prstGeom prst="rect">
            <a:avLst/>
          </a:prstGeom>
          <a:noFill/>
          <a:ln>
            <a:noFill/>
          </a:ln>
        </p:spPr>
      </p:pic>
      <p:sp>
        <p:nvSpPr>
          <p:cNvPr id="3074" name="Casella di testo 9"/>
          <p:cNvSpPr txBox="1">
            <a:spLocks noChangeArrowheads="1"/>
          </p:cNvSpPr>
          <p:nvPr/>
        </p:nvSpPr>
        <p:spPr bwMode="auto">
          <a:xfrm>
            <a:off x="430733" y="1630910"/>
            <a:ext cx="3432175" cy="1020763"/>
          </a:xfrm>
          <a:prstGeom prst="rect">
            <a:avLst/>
          </a:prstGeom>
          <a:solidFill>
            <a:srgbClr val="FFFFFF"/>
          </a:solidFill>
          <a:ln w="6350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000" b="0" i="0" u="none" strike="noStrike" cap="none" normalizeH="0" baseline="0" dirty="0">
                <a:ln>
                  <a:noFill/>
                </a:ln>
                <a:solidFill>
                  <a:srgbClr val="AF00DB"/>
                </a:solidFill>
                <a:effectLst/>
                <a:latin typeface="Consolas" pitchFamily="49" charset="0"/>
                <a:cs typeface="Arial" pitchFamily="34" charset="0"/>
              </a:rPr>
              <a:t>with</a:t>
            </a:r>
            <a:r>
              <a:rPr kumimoji="0" lang="en-GB" sz="1000" b="0" i="0" u="none" strike="noStrike" cap="none" normalizeH="0" baseline="0" dirty="0">
                <a:ln>
                  <a:noFill/>
                </a:ln>
                <a:solidFill>
                  <a:srgbClr val="3B3B3B"/>
                </a:solidFill>
                <a:effectLst/>
                <a:latin typeface="Consolas" pitchFamily="49" charset="0"/>
                <a:cs typeface="Arial" pitchFamily="34" charset="0"/>
              </a:rPr>
              <a:t> </a:t>
            </a:r>
            <a:r>
              <a:rPr kumimoji="0" lang="en-GB" sz="1000" b="0" i="0" u="none" strike="noStrike" cap="none" normalizeH="0" baseline="0" dirty="0" err="1">
                <a:ln>
                  <a:noFill/>
                </a:ln>
                <a:solidFill>
                  <a:srgbClr val="001080"/>
                </a:solidFill>
                <a:effectLst/>
                <a:latin typeface="Consolas" pitchFamily="49" charset="0"/>
                <a:cs typeface="Arial" pitchFamily="34" charset="0"/>
              </a:rPr>
              <a:t>mp_hands</a:t>
            </a:r>
            <a:r>
              <a:rPr kumimoji="0" lang="en-GB" sz="1000" b="0" i="0" u="none" strike="noStrike" cap="none" normalizeH="0" baseline="0" dirty="0" err="1">
                <a:ln>
                  <a:noFill/>
                </a:ln>
                <a:solidFill>
                  <a:srgbClr val="3B3B3B"/>
                </a:solidFill>
                <a:effectLst/>
                <a:latin typeface="Consolas" pitchFamily="49" charset="0"/>
                <a:cs typeface="Arial" pitchFamily="34" charset="0"/>
              </a:rPr>
              <a:t>.Hands</a:t>
            </a:r>
            <a:r>
              <a:rPr kumimoji="0" lang="en-GB" sz="1000" b="0" i="0" u="none" strike="noStrike" cap="none" normalizeH="0" baseline="0" dirty="0">
                <a:ln>
                  <a:noFill/>
                </a:ln>
                <a:solidFill>
                  <a:srgbClr val="3B3B3B"/>
                </a:solidFill>
                <a:effectLst/>
                <a:latin typeface="Consolas" pitchFamily="49" charset="0"/>
                <a:cs typeface="Arial" pitchFamily="34" charset="0"/>
              </a:rPr>
              <a:t>(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000" b="0" i="0" u="none" strike="noStrike" cap="none" normalizeH="0" baseline="0" dirty="0">
                <a:ln>
                  <a:noFill/>
                </a:ln>
                <a:solidFill>
                  <a:srgbClr val="3B3B3B"/>
                </a:solidFill>
                <a:effectLst/>
                <a:latin typeface="Consolas" pitchFamily="49" charset="0"/>
                <a:cs typeface="Arial" pitchFamily="34" charset="0"/>
              </a:rPr>
              <a:t>        </a:t>
            </a:r>
            <a:r>
              <a:rPr kumimoji="0" lang="en-GB" sz="1000" b="0" i="0" u="none" strike="noStrike" cap="none" normalizeH="0" baseline="0" dirty="0" err="1">
                <a:ln>
                  <a:noFill/>
                </a:ln>
                <a:solidFill>
                  <a:srgbClr val="001080"/>
                </a:solidFill>
                <a:effectLst/>
                <a:latin typeface="Consolas" pitchFamily="49" charset="0"/>
                <a:cs typeface="Arial" pitchFamily="34" charset="0"/>
              </a:rPr>
              <a:t>static_image_mode</a:t>
            </a:r>
            <a:r>
              <a:rPr kumimoji="0" lang="en-GB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Arial" pitchFamily="34" charset="0"/>
              </a:rPr>
              <a:t>=</a:t>
            </a:r>
            <a:r>
              <a:rPr kumimoji="0" lang="en-GB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cs typeface="Arial" pitchFamily="34" charset="0"/>
              </a:rPr>
              <a:t>False</a:t>
            </a:r>
            <a:r>
              <a:rPr kumimoji="0" lang="en-GB" sz="1000" b="0" i="0" u="none" strike="noStrike" cap="none" normalizeH="0" baseline="0" dirty="0">
                <a:ln>
                  <a:noFill/>
                </a:ln>
                <a:solidFill>
                  <a:srgbClr val="3B3B3B"/>
                </a:solidFill>
                <a:effectLst/>
                <a:latin typeface="Consolas" pitchFamily="49" charset="0"/>
                <a:cs typeface="Arial" pitchFamily="34" charset="0"/>
              </a:rPr>
              <a:t>,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000" b="0" i="0" u="none" strike="noStrike" cap="none" normalizeH="0" baseline="0" dirty="0">
                <a:ln>
                  <a:noFill/>
                </a:ln>
                <a:solidFill>
                  <a:srgbClr val="3B3B3B"/>
                </a:solidFill>
                <a:effectLst/>
                <a:latin typeface="Consolas" pitchFamily="49" charset="0"/>
                <a:cs typeface="Arial" pitchFamily="34" charset="0"/>
              </a:rPr>
              <a:t>        </a:t>
            </a:r>
            <a:r>
              <a:rPr kumimoji="0" lang="en-GB" sz="1000" b="0" i="0" u="none" strike="noStrike" cap="none" normalizeH="0" baseline="0" dirty="0" err="1">
                <a:ln>
                  <a:noFill/>
                </a:ln>
                <a:solidFill>
                  <a:srgbClr val="001080"/>
                </a:solidFill>
                <a:effectLst/>
                <a:latin typeface="Consolas" pitchFamily="49" charset="0"/>
                <a:cs typeface="Arial" pitchFamily="34" charset="0"/>
              </a:rPr>
              <a:t>max_num_hands</a:t>
            </a:r>
            <a:r>
              <a:rPr kumimoji="0" lang="en-GB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Arial" pitchFamily="34" charset="0"/>
              </a:rPr>
              <a:t>=</a:t>
            </a:r>
            <a:r>
              <a:rPr kumimoji="0" lang="en-GB" sz="1000" b="0" i="0" u="none" strike="noStrike" cap="none" normalizeH="0" baseline="0" dirty="0">
                <a:ln>
                  <a:noFill/>
                </a:ln>
                <a:solidFill>
                  <a:srgbClr val="098658"/>
                </a:solidFill>
                <a:effectLst/>
                <a:latin typeface="Consolas" pitchFamily="49" charset="0"/>
                <a:cs typeface="Arial" pitchFamily="34" charset="0"/>
              </a:rPr>
              <a:t>1</a:t>
            </a:r>
            <a:r>
              <a:rPr kumimoji="0" lang="en-GB" sz="1000" b="0" i="0" u="none" strike="noStrike" cap="none" normalizeH="0" baseline="0" dirty="0">
                <a:ln>
                  <a:noFill/>
                </a:ln>
                <a:solidFill>
                  <a:srgbClr val="3B3B3B"/>
                </a:solidFill>
                <a:effectLst/>
                <a:latin typeface="Consolas" pitchFamily="49" charset="0"/>
                <a:cs typeface="Arial" pitchFamily="34" charset="0"/>
              </a:rPr>
              <a:t>,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000" b="0" i="0" u="none" strike="noStrike" cap="none" normalizeH="0" baseline="0" dirty="0">
                <a:ln>
                  <a:noFill/>
                </a:ln>
                <a:solidFill>
                  <a:srgbClr val="3B3B3B"/>
                </a:solidFill>
                <a:effectLst/>
                <a:latin typeface="Consolas" pitchFamily="49" charset="0"/>
                <a:cs typeface="Arial" pitchFamily="34" charset="0"/>
              </a:rPr>
              <a:t>        </a:t>
            </a:r>
            <a:r>
              <a:rPr kumimoji="0" lang="en-GB" sz="1000" b="0" i="0" u="none" strike="noStrike" cap="none" normalizeH="0" baseline="0" dirty="0" err="1">
                <a:ln>
                  <a:noFill/>
                </a:ln>
                <a:solidFill>
                  <a:srgbClr val="001080"/>
                </a:solidFill>
                <a:effectLst/>
                <a:latin typeface="Consolas" pitchFamily="49" charset="0"/>
                <a:cs typeface="Arial" pitchFamily="34" charset="0"/>
              </a:rPr>
              <a:t>min_detection_confidence</a:t>
            </a:r>
            <a:r>
              <a:rPr kumimoji="0" lang="en-GB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Arial" pitchFamily="34" charset="0"/>
              </a:rPr>
              <a:t>=</a:t>
            </a:r>
            <a:r>
              <a:rPr kumimoji="0" lang="en-GB" sz="1000" b="0" i="0" u="none" strike="noStrike" cap="none" normalizeH="0" baseline="0" dirty="0">
                <a:ln>
                  <a:noFill/>
                </a:ln>
                <a:solidFill>
                  <a:srgbClr val="098658"/>
                </a:solidFill>
                <a:effectLst/>
                <a:latin typeface="Consolas" pitchFamily="49" charset="0"/>
                <a:cs typeface="Arial" pitchFamily="34" charset="0"/>
              </a:rPr>
              <a:t>0.5</a:t>
            </a:r>
            <a:r>
              <a:rPr kumimoji="0" lang="en-GB" sz="1000" b="0" i="0" u="none" strike="noStrike" cap="none" normalizeH="0" baseline="0" dirty="0">
                <a:ln>
                  <a:noFill/>
                </a:ln>
                <a:solidFill>
                  <a:srgbClr val="3B3B3B"/>
                </a:solidFill>
                <a:effectLst/>
                <a:latin typeface="Consolas" pitchFamily="49" charset="0"/>
                <a:cs typeface="Arial" pitchFamily="34" charset="0"/>
              </a:rPr>
              <a:t>,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000" b="0" i="0" u="none" strike="noStrike" cap="none" normalizeH="0" baseline="0" dirty="0">
                <a:ln>
                  <a:noFill/>
                </a:ln>
                <a:solidFill>
                  <a:srgbClr val="3B3B3B"/>
                </a:solidFill>
                <a:effectLst/>
                <a:latin typeface="Consolas" pitchFamily="49" charset="0"/>
                <a:cs typeface="Arial" pitchFamily="34" charset="0"/>
              </a:rPr>
              <a:t>        </a:t>
            </a:r>
            <a:r>
              <a:rPr kumimoji="0" lang="en-GB" sz="1000" b="0" i="0" u="none" strike="noStrike" cap="none" normalizeH="0" baseline="0" dirty="0" err="1">
                <a:ln>
                  <a:noFill/>
                </a:ln>
                <a:solidFill>
                  <a:srgbClr val="001080"/>
                </a:solidFill>
                <a:effectLst/>
                <a:latin typeface="Consolas" pitchFamily="49" charset="0"/>
                <a:cs typeface="Arial" pitchFamily="34" charset="0"/>
              </a:rPr>
              <a:t>min_tracking_confidence</a:t>
            </a:r>
            <a:r>
              <a:rPr kumimoji="0" lang="en-GB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Arial" pitchFamily="34" charset="0"/>
              </a:rPr>
              <a:t>=</a:t>
            </a:r>
            <a:r>
              <a:rPr kumimoji="0" lang="en-GB" sz="1000" b="0" i="0" u="none" strike="noStrike" cap="none" normalizeH="0" baseline="0" dirty="0">
                <a:ln>
                  <a:noFill/>
                </a:ln>
                <a:solidFill>
                  <a:srgbClr val="098658"/>
                </a:solidFill>
                <a:effectLst/>
                <a:latin typeface="Consolas" pitchFamily="49" charset="0"/>
                <a:cs typeface="Arial" pitchFamily="34" charset="0"/>
              </a:rPr>
              <a:t>0.5</a:t>
            </a:r>
            <a:r>
              <a:rPr kumimoji="0" lang="en-GB" sz="1000" b="0" i="0" u="none" strike="noStrike" cap="none" normalizeH="0" baseline="0" dirty="0">
                <a:ln>
                  <a:noFill/>
                </a:ln>
                <a:solidFill>
                  <a:srgbClr val="3B3B3B"/>
                </a:solidFill>
                <a:effectLst/>
                <a:latin typeface="Consolas" pitchFamily="49" charset="0"/>
                <a:cs typeface="Arial" pitchFamily="34" charset="0"/>
              </a:rPr>
              <a:t>) </a:t>
            </a:r>
            <a:r>
              <a:rPr kumimoji="0" lang="en-GB" sz="1000" b="0" i="0" u="none" strike="noStrike" cap="none" normalizeH="0" baseline="0" dirty="0">
                <a:ln>
                  <a:noFill/>
                </a:ln>
                <a:solidFill>
                  <a:srgbClr val="AF00DB"/>
                </a:solidFill>
                <a:effectLst/>
                <a:latin typeface="Consolas" pitchFamily="49" charset="0"/>
                <a:cs typeface="Arial" pitchFamily="34" charset="0"/>
              </a:rPr>
              <a:t>as</a:t>
            </a:r>
            <a:r>
              <a:rPr kumimoji="0" lang="en-GB" sz="1000" b="0" i="0" u="none" strike="noStrike" cap="none" normalizeH="0" baseline="0" dirty="0">
                <a:ln>
                  <a:noFill/>
                </a:ln>
                <a:solidFill>
                  <a:srgbClr val="3B3B3B"/>
                </a:solidFill>
                <a:effectLst/>
                <a:latin typeface="Consolas" pitchFamily="49" charset="0"/>
                <a:cs typeface="Arial" pitchFamily="34" charset="0"/>
              </a:rPr>
              <a:t> </a:t>
            </a:r>
            <a:r>
              <a:rPr kumimoji="0" lang="en-GB" sz="1000" b="0" i="0" u="none" strike="noStrike" cap="none" normalizeH="0" baseline="0" dirty="0">
                <a:ln>
                  <a:noFill/>
                </a:ln>
                <a:solidFill>
                  <a:srgbClr val="001080"/>
                </a:solidFill>
                <a:effectLst/>
                <a:latin typeface="Consolas" pitchFamily="49" charset="0"/>
                <a:cs typeface="Arial" pitchFamily="34" charset="0"/>
              </a:rPr>
              <a:t>hands</a:t>
            </a:r>
            <a:r>
              <a:rPr kumimoji="0" lang="en-GB" sz="1000" b="0" i="0" u="none" strike="noStrike" cap="none" normalizeH="0" baseline="0" dirty="0">
                <a:ln>
                  <a:noFill/>
                </a:ln>
                <a:solidFill>
                  <a:srgbClr val="3B3B3B"/>
                </a:solidFill>
                <a:effectLst/>
                <a:latin typeface="Consolas" pitchFamily="49" charset="0"/>
                <a:cs typeface="Arial" pitchFamily="34" charset="0"/>
              </a:rPr>
              <a:t>: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48"/>
          <p:cNvSpPr txBox="1">
            <a:spLocks noGrp="1"/>
          </p:cNvSpPr>
          <p:nvPr>
            <p:ph type="subTitle" idx="1"/>
          </p:nvPr>
        </p:nvSpPr>
        <p:spPr>
          <a:xfrm>
            <a:off x="364067" y="601544"/>
            <a:ext cx="3651600" cy="231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latin typeface="Montserrat ExtraBold" charset="0"/>
              </a:rPr>
              <a:t>03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latin typeface="Montserrat ExtraBold" charset="0"/>
              </a:rPr>
              <a:t>THE GESTURES</a:t>
            </a:r>
            <a:endParaRPr sz="3000" dirty="0">
              <a:latin typeface="Montserrat ExtraBold" charset="0"/>
            </a:endParaRPr>
          </a:p>
        </p:txBody>
      </p:sp>
      <p:sp>
        <p:nvSpPr>
          <p:cNvPr id="1981" name="Google Shape;1981;p48"/>
          <p:cNvSpPr txBox="1">
            <a:spLocks noGrp="1"/>
          </p:cNvSpPr>
          <p:nvPr>
            <p:ph type="ctrTitle"/>
          </p:nvPr>
        </p:nvSpPr>
        <p:spPr>
          <a:xfrm>
            <a:off x="414868" y="2853073"/>
            <a:ext cx="3651600" cy="53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 dirty="0" err="1">
                <a:latin typeface="Montserrat" charset="0"/>
              </a:rPr>
              <a:t>How</a:t>
            </a:r>
            <a:r>
              <a:rPr lang="it-IT" sz="1400" dirty="0">
                <a:latin typeface="Montserrat" charset="0"/>
              </a:rPr>
              <a:t> </a:t>
            </a:r>
            <a:r>
              <a:rPr lang="it-IT" sz="1400" dirty="0" err="1">
                <a:latin typeface="Montserrat" charset="0"/>
              </a:rPr>
              <a:t>we</a:t>
            </a:r>
            <a:r>
              <a:rPr lang="it-IT" sz="1400" dirty="0">
                <a:latin typeface="Montserrat" charset="0"/>
              </a:rPr>
              <a:t> </a:t>
            </a:r>
            <a:r>
              <a:rPr lang="it-IT" sz="1400" dirty="0" err="1">
                <a:latin typeface="Montserrat" charset="0"/>
              </a:rPr>
              <a:t>translated</a:t>
            </a:r>
            <a:r>
              <a:rPr lang="it-IT" sz="1400" dirty="0">
                <a:latin typeface="Montserrat" charset="0"/>
              </a:rPr>
              <a:t> </a:t>
            </a:r>
            <a:r>
              <a:rPr lang="it-IT" sz="1400" dirty="0" err="1">
                <a:latin typeface="Montserrat" charset="0"/>
              </a:rPr>
              <a:t>hand</a:t>
            </a:r>
            <a:r>
              <a:rPr lang="it-IT" sz="1400" dirty="0">
                <a:latin typeface="Montserrat" charset="0"/>
              </a:rPr>
              <a:t> </a:t>
            </a:r>
            <a:r>
              <a:rPr lang="it-IT" sz="1400" dirty="0" err="1">
                <a:latin typeface="Montserrat" charset="0"/>
              </a:rPr>
              <a:t>gestures</a:t>
            </a:r>
            <a:r>
              <a:rPr lang="it-IT" sz="1400" dirty="0">
                <a:latin typeface="Montserrat" charset="0"/>
              </a:rPr>
              <a:t> </a:t>
            </a:r>
            <a:r>
              <a:rPr lang="it-IT" sz="1400" dirty="0" err="1">
                <a:latin typeface="Montserrat" charset="0"/>
              </a:rPr>
              <a:t>into</a:t>
            </a:r>
            <a:r>
              <a:rPr lang="it-IT" sz="1400" dirty="0">
                <a:latin typeface="Montserrat" charset="0"/>
              </a:rPr>
              <a:t> game </a:t>
            </a:r>
            <a:r>
              <a:rPr lang="it-IT" sz="1400" dirty="0" err="1">
                <a:latin typeface="Montserrat" charset="0"/>
              </a:rPr>
              <a:t>commands</a:t>
            </a:r>
            <a:endParaRPr sz="1400" dirty="0">
              <a:latin typeface="Montserrat" charset="0"/>
            </a:endParaRPr>
          </a:p>
        </p:txBody>
      </p:sp>
      <p:sp>
        <p:nvSpPr>
          <p:cNvPr id="1982" name="Google Shape;1982;p48"/>
          <p:cNvSpPr/>
          <p:nvPr/>
        </p:nvSpPr>
        <p:spPr>
          <a:xfrm rot="10800000" flipH="1">
            <a:off x="3209712" y="4450762"/>
            <a:ext cx="1156796" cy="708608"/>
          </a:xfrm>
          <a:custGeom>
            <a:avLst/>
            <a:gdLst/>
            <a:ahLst/>
            <a:cxnLst/>
            <a:rect l="l" t="t" r="r" b="b"/>
            <a:pathLst>
              <a:path w="15223" h="8282" extrusionOk="0">
                <a:moveTo>
                  <a:pt x="0" y="1"/>
                </a:moveTo>
                <a:cubicBezTo>
                  <a:pt x="1891" y="2425"/>
                  <a:pt x="4014" y="4641"/>
                  <a:pt x="6636" y="6221"/>
                </a:cubicBezTo>
                <a:cubicBezTo>
                  <a:pt x="8786" y="7515"/>
                  <a:pt x="11353" y="8281"/>
                  <a:pt x="13851" y="8281"/>
                </a:cubicBezTo>
                <a:cubicBezTo>
                  <a:pt x="14312" y="8281"/>
                  <a:pt x="14770" y="8255"/>
                  <a:pt x="15223" y="8202"/>
                </a:cubicBezTo>
                <a:cubicBezTo>
                  <a:pt x="14696" y="5500"/>
                  <a:pt x="14653" y="2713"/>
                  <a:pt x="1515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4996" name="Picture 4" descr="vector gestures by hands | People Illustrations ~ Creative Market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423536" y="1224121"/>
            <a:ext cx="3622655" cy="226422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</p:cSld>
  <p:clrMapOvr>
    <a:masterClrMapping/>
  </p:clrMapOvr>
  <p:transition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3" name="Google Shape;1963;p47"/>
          <p:cNvSpPr txBox="1">
            <a:spLocks noGrp="1"/>
          </p:cNvSpPr>
          <p:nvPr>
            <p:ph type="title"/>
          </p:nvPr>
        </p:nvSpPr>
        <p:spPr>
          <a:xfrm>
            <a:off x="437322" y="1664014"/>
            <a:ext cx="4129736" cy="91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ASSIGNMENT</a:t>
            </a:r>
            <a:endParaRPr dirty="0"/>
          </a:p>
        </p:txBody>
      </p:sp>
      <p:sp>
        <p:nvSpPr>
          <p:cNvPr id="1964" name="Google Shape;1964;p47"/>
          <p:cNvSpPr txBox="1">
            <a:spLocks noGrp="1"/>
          </p:cNvSpPr>
          <p:nvPr>
            <p:ph type="subTitle" idx="1"/>
          </p:nvPr>
        </p:nvSpPr>
        <p:spPr>
          <a:xfrm>
            <a:off x="463865" y="2563895"/>
            <a:ext cx="3657600" cy="11732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We had to assign each gesture to a specific action, but we encountered some problems, we also had to switch to pause mode and mouse mode</a:t>
            </a:r>
            <a:endParaRPr dirty="0"/>
          </a:p>
        </p:txBody>
      </p:sp>
      <p:grpSp>
        <p:nvGrpSpPr>
          <p:cNvPr id="1966" name="Google Shape;1966;p47"/>
          <p:cNvGrpSpPr/>
          <p:nvPr/>
        </p:nvGrpSpPr>
        <p:grpSpPr>
          <a:xfrm>
            <a:off x="1458519" y="619710"/>
            <a:ext cx="919887" cy="1140444"/>
            <a:chOff x="6701594" y="619710"/>
            <a:chExt cx="919887" cy="1140444"/>
          </a:xfrm>
        </p:grpSpPr>
        <p:sp>
          <p:nvSpPr>
            <p:cNvPr id="1967" name="Google Shape;1967;p47"/>
            <p:cNvSpPr/>
            <p:nvPr/>
          </p:nvSpPr>
          <p:spPr>
            <a:xfrm rot="-5400000">
              <a:off x="6768192" y="665105"/>
              <a:ext cx="898685" cy="807894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47"/>
            <p:cNvSpPr/>
            <p:nvPr/>
          </p:nvSpPr>
          <p:spPr>
            <a:xfrm rot="-5400000">
              <a:off x="6656199" y="906864"/>
              <a:ext cx="898685" cy="807894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5" name="Immagine 14" descr="https://th.bing.com/th/id/R.8cedfef9b8df1397259a0177ff434f19?rik=bqzZN7E7jEzyZw&amp;riu=http%3a%2f%2fdedalvs.com%2fimages%2fslipa%2fhandshape%2f7.gif&amp;ehk=k4ABAhtI6Tt0RFOxSn9M%2f8tuy1cIvGl3ceaG3AGgcpg%3d&amp;risl=&amp;pid=ImgRaw&amp;r=0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 rot="20629008">
            <a:off x="4862353" y="1804947"/>
            <a:ext cx="1928061" cy="28783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Immagine 15" descr="https://th.bing.com/th/id/R.f560ce397d8903c6f652749e6dcf567d?rik=N%2fjfZzY21nWh%2bQ&amp;riu=http%3a%2f%2fdedalvs.com%2fimages%2fslipa%2fhandshape%2f6.gif&amp;ehk=jrQJQ3NRxUE8YCmxR89GWIoiBxkrbEkXJPLaNKSqWSw%3d&amp;risl=&amp;pid=ImgRaw&amp;r=0"/>
          <p:cNvPicPr/>
          <p:nvPr/>
        </p:nvPicPr>
        <p:blipFill>
          <a:blip r:embed="rId4"/>
          <a:srcRect/>
          <a:stretch>
            <a:fillRect/>
          </a:stretch>
        </p:blipFill>
        <p:spPr bwMode="auto">
          <a:xfrm rot="20935811">
            <a:off x="6702950" y="636095"/>
            <a:ext cx="1860604" cy="32361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969" name="Google Shape;1969;p47"/>
          <p:cNvGrpSpPr/>
          <p:nvPr/>
        </p:nvGrpSpPr>
        <p:grpSpPr>
          <a:xfrm>
            <a:off x="4038601" y="-137099"/>
            <a:ext cx="5314951" cy="5357097"/>
            <a:chOff x="4038601" y="-137099"/>
            <a:chExt cx="5314951" cy="5357097"/>
          </a:xfrm>
        </p:grpSpPr>
        <p:grpSp>
          <p:nvGrpSpPr>
            <p:cNvPr id="1970" name="Google Shape;1970;p47"/>
            <p:cNvGrpSpPr/>
            <p:nvPr/>
          </p:nvGrpSpPr>
          <p:grpSpPr>
            <a:xfrm>
              <a:off x="5827386" y="-55175"/>
              <a:ext cx="3400978" cy="5274667"/>
              <a:chOff x="5827590" y="0"/>
              <a:chExt cx="3316410" cy="5143508"/>
            </a:xfrm>
          </p:grpSpPr>
          <p:sp>
            <p:nvSpPr>
              <p:cNvPr id="1971" name="Google Shape;1971;p47"/>
              <p:cNvSpPr/>
              <p:nvPr/>
            </p:nvSpPr>
            <p:spPr>
              <a:xfrm flipH="1">
                <a:off x="8348056" y="1053597"/>
                <a:ext cx="795944" cy="1305112"/>
              </a:xfrm>
              <a:custGeom>
                <a:avLst/>
                <a:gdLst/>
                <a:ahLst/>
                <a:cxnLst/>
                <a:rect l="l" t="t" r="r" b="b"/>
                <a:pathLst>
                  <a:path w="5959" h="9771" extrusionOk="0">
                    <a:moveTo>
                      <a:pt x="0" y="0"/>
                    </a:moveTo>
                    <a:lnTo>
                      <a:pt x="0" y="9498"/>
                    </a:lnTo>
                    <a:cubicBezTo>
                      <a:pt x="653" y="9672"/>
                      <a:pt x="1323" y="9770"/>
                      <a:pt x="1997" y="9770"/>
                    </a:cubicBezTo>
                    <a:cubicBezTo>
                      <a:pt x="2140" y="9770"/>
                      <a:pt x="2283" y="9766"/>
                      <a:pt x="2426" y="9757"/>
                    </a:cubicBezTo>
                    <a:cubicBezTo>
                      <a:pt x="3567" y="9685"/>
                      <a:pt x="4705" y="9297"/>
                      <a:pt x="5631" y="8632"/>
                    </a:cubicBezTo>
                    <a:cubicBezTo>
                      <a:pt x="5802" y="7917"/>
                      <a:pt x="5931" y="7198"/>
                      <a:pt x="5938" y="6473"/>
                    </a:cubicBezTo>
                    <a:cubicBezTo>
                      <a:pt x="5958" y="4524"/>
                      <a:pt x="5035" y="2586"/>
                      <a:pt x="3510" y="1370"/>
                    </a:cubicBezTo>
                    <a:cubicBezTo>
                      <a:pt x="2511" y="576"/>
                      <a:pt x="1271" y="106"/>
                      <a:pt x="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2" name="Google Shape;1972;p47"/>
              <p:cNvSpPr/>
              <p:nvPr/>
            </p:nvSpPr>
            <p:spPr>
              <a:xfrm flipH="1">
                <a:off x="8079981" y="0"/>
                <a:ext cx="1064019" cy="2206710"/>
              </a:xfrm>
              <a:custGeom>
                <a:avLst/>
                <a:gdLst/>
                <a:ahLst/>
                <a:cxnLst/>
                <a:rect l="l" t="t" r="r" b="b"/>
                <a:pathLst>
                  <a:path w="7966" h="16521" extrusionOk="0">
                    <a:moveTo>
                      <a:pt x="945" y="1"/>
                    </a:moveTo>
                    <a:cubicBezTo>
                      <a:pt x="632" y="1"/>
                      <a:pt x="316" y="22"/>
                      <a:pt x="0" y="56"/>
                    </a:cubicBezTo>
                    <a:lnTo>
                      <a:pt x="0" y="7888"/>
                    </a:lnTo>
                    <a:cubicBezTo>
                      <a:pt x="1271" y="7994"/>
                      <a:pt x="2511" y="8464"/>
                      <a:pt x="3510" y="9258"/>
                    </a:cubicBezTo>
                    <a:cubicBezTo>
                      <a:pt x="5035" y="10474"/>
                      <a:pt x="5958" y="12412"/>
                      <a:pt x="5938" y="14361"/>
                    </a:cubicBezTo>
                    <a:cubicBezTo>
                      <a:pt x="5931" y="15086"/>
                      <a:pt x="5802" y="15805"/>
                      <a:pt x="5631" y="16520"/>
                    </a:cubicBezTo>
                    <a:cubicBezTo>
                      <a:pt x="6098" y="16184"/>
                      <a:pt x="6510" y="15778"/>
                      <a:pt x="6841" y="15305"/>
                    </a:cubicBezTo>
                    <a:cubicBezTo>
                      <a:pt x="7826" y="13888"/>
                      <a:pt x="7966" y="11871"/>
                      <a:pt x="7005" y="10440"/>
                    </a:cubicBezTo>
                    <a:cubicBezTo>
                      <a:pt x="6401" y="9537"/>
                      <a:pt x="5451" y="8937"/>
                      <a:pt x="4661" y="8191"/>
                    </a:cubicBezTo>
                    <a:cubicBezTo>
                      <a:pt x="3870" y="7445"/>
                      <a:pt x="3203" y="6389"/>
                      <a:pt x="3438" y="5330"/>
                    </a:cubicBezTo>
                    <a:cubicBezTo>
                      <a:pt x="3618" y="4519"/>
                      <a:pt x="4296" y="3882"/>
                      <a:pt x="4470" y="3071"/>
                    </a:cubicBezTo>
                    <a:cubicBezTo>
                      <a:pt x="4729" y="1848"/>
                      <a:pt x="3717" y="646"/>
                      <a:pt x="2535" y="240"/>
                    </a:cubicBezTo>
                    <a:cubicBezTo>
                      <a:pt x="2021" y="65"/>
                      <a:pt x="1487" y="1"/>
                      <a:pt x="9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3" name="Google Shape;1973;p47"/>
              <p:cNvSpPr/>
              <p:nvPr/>
            </p:nvSpPr>
            <p:spPr>
              <a:xfrm flipH="1">
                <a:off x="5827590" y="2206571"/>
                <a:ext cx="3316410" cy="2936937"/>
              </a:xfrm>
              <a:custGeom>
                <a:avLst/>
                <a:gdLst/>
                <a:ahLst/>
                <a:cxnLst/>
                <a:rect l="l" t="t" r="r" b="b"/>
                <a:pathLst>
                  <a:path w="24829" h="21988" extrusionOk="0">
                    <a:moveTo>
                      <a:pt x="5631" y="0"/>
                    </a:moveTo>
                    <a:lnTo>
                      <a:pt x="5631" y="0"/>
                    </a:lnTo>
                    <a:cubicBezTo>
                      <a:pt x="4705" y="665"/>
                      <a:pt x="3567" y="1053"/>
                      <a:pt x="2426" y="1125"/>
                    </a:cubicBezTo>
                    <a:cubicBezTo>
                      <a:pt x="2283" y="1134"/>
                      <a:pt x="2140" y="1138"/>
                      <a:pt x="1997" y="1138"/>
                    </a:cubicBezTo>
                    <a:cubicBezTo>
                      <a:pt x="1323" y="1138"/>
                      <a:pt x="653" y="1040"/>
                      <a:pt x="0" y="866"/>
                    </a:cubicBezTo>
                    <a:lnTo>
                      <a:pt x="0" y="21988"/>
                    </a:lnTo>
                    <a:lnTo>
                      <a:pt x="23881" y="21988"/>
                    </a:lnTo>
                    <a:cubicBezTo>
                      <a:pt x="24157" y="21442"/>
                      <a:pt x="24372" y="20874"/>
                      <a:pt x="24471" y="20264"/>
                    </a:cubicBezTo>
                    <a:cubicBezTo>
                      <a:pt x="24829" y="18036"/>
                      <a:pt x="23483" y="15801"/>
                      <a:pt x="21647" y="14486"/>
                    </a:cubicBezTo>
                    <a:cubicBezTo>
                      <a:pt x="19807" y="13175"/>
                      <a:pt x="17552" y="12616"/>
                      <a:pt x="15337" y="12162"/>
                    </a:cubicBezTo>
                    <a:cubicBezTo>
                      <a:pt x="13123" y="11709"/>
                      <a:pt x="10857" y="11328"/>
                      <a:pt x="8848" y="10296"/>
                    </a:cubicBezTo>
                    <a:cubicBezTo>
                      <a:pt x="6837" y="9267"/>
                      <a:pt x="5083" y="7445"/>
                      <a:pt x="4783" y="5206"/>
                    </a:cubicBezTo>
                    <a:cubicBezTo>
                      <a:pt x="4548" y="3452"/>
                      <a:pt x="5213" y="1738"/>
                      <a:pt x="563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1974" name="Google Shape;1974;p4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162675" y="-137099"/>
              <a:ext cx="3190877" cy="179485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75" name="Google Shape;1975;p4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038601" y="2247600"/>
              <a:ext cx="5284301" cy="297239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ransition>
    <p:wipe/>
  </p:transition>
</p:sld>
</file>

<file path=ppt/theme/theme1.xml><?xml version="1.0" encoding="utf-8"?>
<a:theme xmlns:a="http://schemas.openxmlformats.org/drawingml/2006/main" name="Freesia Pitch Deck by Slidesgo">
  <a:themeElements>
    <a:clrScheme name="Simple Light">
      <a:dk1>
        <a:srgbClr val="20124D"/>
      </a:dk1>
      <a:lt1>
        <a:srgbClr val="F28D1B"/>
      </a:lt1>
      <a:dk2>
        <a:srgbClr val="F6B26B"/>
      </a:dk2>
      <a:lt2>
        <a:srgbClr val="FFF2CE"/>
      </a:lt2>
      <a:accent1>
        <a:srgbClr val="FCC010"/>
      </a:accent1>
      <a:accent2>
        <a:srgbClr val="F59D19"/>
      </a:accent2>
      <a:accent3>
        <a:srgbClr val="F28D1B"/>
      </a:accent3>
      <a:accent4>
        <a:srgbClr val="FFE082"/>
      </a:accent4>
      <a:accent5>
        <a:srgbClr val="FDCE0F"/>
      </a:accent5>
      <a:accent6>
        <a:srgbClr val="F9CB9C"/>
      </a:accent6>
      <a:hlink>
        <a:srgbClr val="20124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601</Words>
  <Application>Microsoft Office PowerPoint</Application>
  <PresentationFormat>Presentazione su schermo (16:9)</PresentationFormat>
  <Paragraphs>106</Paragraphs>
  <Slides>18</Slides>
  <Notes>18</Notes>
  <HiddenSlides>0</HiddenSlides>
  <MMClips>1</MMClips>
  <ScaleCrop>false</ScaleCrop>
  <HeadingPairs>
    <vt:vector size="6" baseType="variant">
      <vt:variant>
        <vt:lpstr>Caratteri utilizzati</vt:lpstr>
      </vt:variant>
      <vt:variant>
        <vt:i4>9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18</vt:i4>
      </vt:variant>
    </vt:vector>
  </HeadingPairs>
  <TitlesOfParts>
    <vt:vector size="28" baseType="lpstr">
      <vt:lpstr>Josefin Slab SemiBold</vt:lpstr>
      <vt:lpstr>Montserrat ExtraBold</vt:lpstr>
      <vt:lpstr>Montserrat</vt:lpstr>
      <vt:lpstr>Lato</vt:lpstr>
      <vt:lpstr>Staatliches</vt:lpstr>
      <vt:lpstr>Arial</vt:lpstr>
      <vt:lpstr>Montserrat Black</vt:lpstr>
      <vt:lpstr>Roboto Condensed Light</vt:lpstr>
      <vt:lpstr>Consolas</vt:lpstr>
      <vt:lpstr>Freesia Pitch Deck by Slidesgo</vt:lpstr>
      <vt:lpstr>HAND </vt:lpstr>
      <vt:lpstr>OVERVIEW</vt:lpstr>
      <vt:lpstr>01</vt:lpstr>
      <vt:lpstr>HOW TO PLAY 2048</vt:lpstr>
      <vt:lpstr>IMPLEMENTATION</vt:lpstr>
      <vt:lpstr>02 THE HANDS</vt:lpstr>
      <vt:lpstr>MEDIAPIPE</vt:lpstr>
      <vt:lpstr>How we translated hand gestures into game commands</vt:lpstr>
      <vt:lpstr>ASSIGNMENT</vt:lpstr>
      <vt:lpstr>FLOW CHART of program states</vt:lpstr>
      <vt:lpstr>TRANSLATION</vt:lpstr>
      <vt:lpstr>SENDING THE COMMANDS</vt:lpstr>
      <vt:lpstr>04 THE OUTPUT</vt:lpstr>
      <vt:lpstr>MAIN SCREEN</vt:lpstr>
      <vt:lpstr>DEMO</vt:lpstr>
      <vt:lpstr>DEMO</vt:lpstr>
      <vt:lpstr>FUTURE PLANS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HANDS </dc:title>
  <dc:creator>Francesca Cinelli</dc:creator>
  <cp:lastModifiedBy>Chiara Pennini</cp:lastModifiedBy>
  <cp:revision>5</cp:revision>
  <dcterms:modified xsi:type="dcterms:W3CDTF">2024-06-10T08:50:14Z</dcterms:modified>
</cp:coreProperties>
</file>